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5" r:id="rId5"/>
  </p:sldMasterIdLst>
  <p:notesMasterIdLst>
    <p:notesMasterId r:id="rId53"/>
  </p:notesMasterIdLst>
  <p:sldIdLst>
    <p:sldId id="256" r:id="rId6"/>
    <p:sldId id="448" r:id="rId7"/>
    <p:sldId id="446" r:id="rId8"/>
    <p:sldId id="449" r:id="rId9"/>
    <p:sldId id="461" r:id="rId10"/>
    <p:sldId id="460" r:id="rId11"/>
    <p:sldId id="450" r:id="rId12"/>
    <p:sldId id="474" r:id="rId13"/>
    <p:sldId id="475" r:id="rId14"/>
    <p:sldId id="476" r:id="rId15"/>
    <p:sldId id="477" r:id="rId16"/>
    <p:sldId id="478" r:id="rId17"/>
    <p:sldId id="479" r:id="rId18"/>
    <p:sldId id="480" r:id="rId19"/>
    <p:sldId id="481" r:id="rId20"/>
    <p:sldId id="482" r:id="rId21"/>
    <p:sldId id="453" r:id="rId22"/>
    <p:sldId id="483" r:id="rId23"/>
    <p:sldId id="484" r:id="rId24"/>
    <p:sldId id="454" r:id="rId25"/>
    <p:sldId id="485" r:id="rId26"/>
    <p:sldId id="486" r:id="rId27"/>
    <p:sldId id="487" r:id="rId28"/>
    <p:sldId id="455" r:id="rId29"/>
    <p:sldId id="488" r:id="rId30"/>
    <p:sldId id="489" r:id="rId31"/>
    <p:sldId id="490" r:id="rId32"/>
    <p:sldId id="456" r:id="rId33"/>
    <p:sldId id="491" r:id="rId34"/>
    <p:sldId id="492" r:id="rId35"/>
    <p:sldId id="458" r:id="rId36"/>
    <p:sldId id="493" r:id="rId37"/>
    <p:sldId id="494" r:id="rId38"/>
    <p:sldId id="495" r:id="rId39"/>
    <p:sldId id="496" r:id="rId40"/>
    <p:sldId id="462" r:id="rId41"/>
    <p:sldId id="459" r:id="rId42"/>
    <p:sldId id="472" r:id="rId43"/>
    <p:sldId id="473" r:id="rId44"/>
    <p:sldId id="465" r:id="rId45"/>
    <p:sldId id="470" r:id="rId46"/>
    <p:sldId id="469" r:id="rId47"/>
    <p:sldId id="463" r:id="rId48"/>
    <p:sldId id="464" r:id="rId49"/>
    <p:sldId id="466" r:id="rId50"/>
    <p:sldId id="467" r:id="rId51"/>
    <p:sldId id="471" r:id="rId52"/>
  </p:sldIdLst>
  <p:sldSz cx="12192000" cy="6858000"/>
  <p:notesSz cx="6858000" cy="9144000"/>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9461"/>
    <a:srgbClr val="80E0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10" autoAdjust="0"/>
    <p:restoredTop sz="95268" autoAdjust="0"/>
  </p:normalViewPr>
  <p:slideViewPr>
    <p:cSldViewPr snapToGrid="0" snapToObjects="1" showGuides="1">
      <p:cViewPr varScale="1">
        <p:scale>
          <a:sx n="108" d="100"/>
          <a:sy n="108" d="100"/>
        </p:scale>
        <p:origin x="1158" y="10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on Gurry" userId="0e7d4b19-5e11-4a5d-ba20-1b1a4652e5dc" providerId="ADAL" clId="{9FE89FC8-B299-4031-AA83-96AA4891E3A0}"/>
    <pc:docChg chg="undo custSel addSld delSld modSld sldOrd">
      <pc:chgData name="Sharon Gurry" userId="0e7d4b19-5e11-4a5d-ba20-1b1a4652e5dc" providerId="ADAL" clId="{9FE89FC8-B299-4031-AA83-96AA4891E3A0}" dt="2023-09-25T15:43:36.573" v="5442" actId="20577"/>
      <pc:docMkLst>
        <pc:docMk/>
      </pc:docMkLst>
      <pc:sldChg chg="modSp">
        <pc:chgData name="Sharon Gurry" userId="0e7d4b19-5e11-4a5d-ba20-1b1a4652e5dc" providerId="ADAL" clId="{9FE89FC8-B299-4031-AA83-96AA4891E3A0}" dt="2023-09-19T08:30:06.224" v="112" actId="123"/>
        <pc:sldMkLst>
          <pc:docMk/>
          <pc:sldMk cId="2337081819" sldId="446"/>
        </pc:sldMkLst>
        <pc:spChg chg="mod">
          <ac:chgData name="Sharon Gurry" userId="0e7d4b19-5e11-4a5d-ba20-1b1a4652e5dc" providerId="ADAL" clId="{9FE89FC8-B299-4031-AA83-96AA4891E3A0}" dt="2023-09-19T08:30:06.224" v="112" actId="123"/>
          <ac:spMkLst>
            <pc:docMk/>
            <pc:sldMk cId="2337081819" sldId="446"/>
            <ac:spMk id="8" creationId="{D2052424-12A2-4022-A0B8-0EA050FC1A6A}"/>
          </ac:spMkLst>
        </pc:spChg>
      </pc:sldChg>
      <pc:sldChg chg="addSp delSp modSp">
        <pc:chgData name="Sharon Gurry" userId="0e7d4b19-5e11-4a5d-ba20-1b1a4652e5dc" providerId="ADAL" clId="{9FE89FC8-B299-4031-AA83-96AA4891E3A0}" dt="2023-09-21T09:37:13.718" v="2825" actId="478"/>
        <pc:sldMkLst>
          <pc:docMk/>
          <pc:sldMk cId="3984778079" sldId="448"/>
        </pc:sldMkLst>
        <pc:spChg chg="mod">
          <ac:chgData name="Sharon Gurry" userId="0e7d4b19-5e11-4a5d-ba20-1b1a4652e5dc" providerId="ADAL" clId="{9FE89FC8-B299-4031-AA83-96AA4891E3A0}" dt="2023-09-19T08:26:02.408" v="106" actId="20577"/>
          <ac:spMkLst>
            <pc:docMk/>
            <pc:sldMk cId="3984778079" sldId="448"/>
            <ac:spMk id="3" creationId="{00000000-0000-0000-0000-000000000000}"/>
          </ac:spMkLst>
        </pc:spChg>
        <pc:spChg chg="add del mod">
          <ac:chgData name="Sharon Gurry" userId="0e7d4b19-5e11-4a5d-ba20-1b1a4652e5dc" providerId="ADAL" clId="{9FE89FC8-B299-4031-AA83-96AA4891E3A0}" dt="2023-09-21T09:37:13.718" v="2825" actId="478"/>
          <ac:spMkLst>
            <pc:docMk/>
            <pc:sldMk cId="3984778079" sldId="448"/>
            <ac:spMk id="4" creationId="{97C494BD-A051-4A78-8C45-0DA6D8318B75}"/>
          </ac:spMkLst>
        </pc:spChg>
      </pc:sldChg>
    </pc:docChg>
  </pc:docChgLst>
  <pc:docChgLst>
    <pc:chgData name="Sharon Gurry" userId="7d63d328-53a0-4097-93b2-e249781dcbeb" providerId="ADAL" clId="{2288233F-C52F-4480-B27E-6C06092C704E}"/>
  </pc:docChgLst>
  <pc:docChgLst>
    <pc:chgData name="Sharon Gurry" userId="0e7d4b19-5e11-4a5d-ba20-1b1a4652e5dc" providerId="ADAL" clId="{5CEFACD7-6657-41F0-9ADC-4CD27B78E6AC}"/>
    <pc:docChg chg="undo custSel addSld delSld modSld sldOrd">
      <pc:chgData name="Sharon Gurry" userId="0e7d4b19-5e11-4a5d-ba20-1b1a4652e5dc" providerId="ADAL" clId="{5CEFACD7-6657-41F0-9ADC-4CD27B78E6AC}" dt="2023-09-28T09:45:35.359" v="1064" actId="2696"/>
      <pc:docMkLst>
        <pc:docMk/>
      </pc:docMkLst>
      <pc:sldChg chg="modSp">
        <pc:chgData name="Sharon Gurry" userId="0e7d4b19-5e11-4a5d-ba20-1b1a4652e5dc" providerId="ADAL" clId="{5CEFACD7-6657-41F0-9ADC-4CD27B78E6AC}" dt="2023-09-26T18:59:09.037" v="1062" actId="20577"/>
        <pc:sldMkLst>
          <pc:docMk/>
          <pc:sldMk cId="2337081819" sldId="446"/>
        </pc:sldMkLst>
        <pc:spChg chg="mod">
          <ac:chgData name="Sharon Gurry" userId="0e7d4b19-5e11-4a5d-ba20-1b1a4652e5dc" providerId="ADAL" clId="{5CEFACD7-6657-41F0-9ADC-4CD27B78E6AC}" dt="2023-09-26T18:59:09.037" v="1062" actId="20577"/>
          <ac:spMkLst>
            <pc:docMk/>
            <pc:sldMk cId="2337081819" sldId="446"/>
            <ac:spMk id="8" creationId="{D2052424-12A2-4022-A0B8-0EA050FC1A6A}"/>
          </ac:spMkLst>
        </pc:spChg>
      </pc:sldChg>
      <pc:sldChg chg="modSp">
        <pc:chgData name="Sharon Gurry" userId="0e7d4b19-5e11-4a5d-ba20-1b1a4652e5dc" providerId="ADAL" clId="{5CEFACD7-6657-41F0-9ADC-4CD27B78E6AC}" dt="2023-09-26T07:55:42.615" v="9" actId="20577"/>
        <pc:sldMkLst>
          <pc:docMk/>
          <pc:sldMk cId="3984778079" sldId="448"/>
        </pc:sldMkLst>
        <pc:spChg chg="mod">
          <ac:chgData name="Sharon Gurry" userId="0e7d4b19-5e11-4a5d-ba20-1b1a4652e5dc" providerId="ADAL" clId="{5CEFACD7-6657-41F0-9ADC-4CD27B78E6AC}" dt="2023-09-26T07:55:42.615" v="9" actId="20577"/>
          <ac:spMkLst>
            <pc:docMk/>
            <pc:sldMk cId="3984778079" sldId="448"/>
            <ac:spMk id="3" creationId="{00000000-0000-0000-0000-000000000000}"/>
          </ac:spMkLst>
        </pc:spChg>
      </pc:sldChg>
    </pc:docChg>
  </pc:docChgLst>
  <pc:docChgLst>
    <pc:chgData name="Sharon Gurry" userId="0e7d4b19-5e11-4a5d-ba20-1b1a4652e5dc" providerId="ADAL" clId="{84533F88-1E27-4FF8-B3D2-7DFF1FF78CCD}"/>
    <pc:docChg chg="undo custSel addSld delSld modSld sldOrd">
      <pc:chgData name="Sharon Gurry" userId="0e7d4b19-5e11-4a5d-ba20-1b1a4652e5dc" providerId="ADAL" clId="{84533F88-1E27-4FF8-B3D2-7DFF1FF78CCD}" dt="2023-09-18T15:47:07.718" v="3286" actId="20577"/>
      <pc:docMkLst>
        <pc:docMk/>
      </pc:docMkLst>
      <pc:sldChg chg="delSp">
        <pc:chgData name="Sharon Gurry" userId="0e7d4b19-5e11-4a5d-ba20-1b1a4652e5dc" providerId="ADAL" clId="{84533F88-1E27-4FF8-B3D2-7DFF1FF78CCD}" dt="2023-09-12T15:31:36.740" v="51" actId="478"/>
        <pc:sldMkLst>
          <pc:docMk/>
          <pc:sldMk cId="506761459" sldId="256"/>
        </pc:sldMkLst>
        <pc:spChg chg="del">
          <ac:chgData name="Sharon Gurry" userId="0e7d4b19-5e11-4a5d-ba20-1b1a4652e5dc" providerId="ADAL" clId="{84533F88-1E27-4FF8-B3D2-7DFF1FF78CCD}" dt="2023-09-12T15:31:36.740" v="51" actId="478"/>
          <ac:spMkLst>
            <pc:docMk/>
            <pc:sldMk cId="506761459" sldId="256"/>
            <ac:spMk id="6" creationId="{C232C15F-C238-45FC-B6DD-43044E3E7924}"/>
          </ac:spMkLst>
        </pc:spChg>
      </pc:sldChg>
      <pc:sldChg chg="addSp delSp modSp add del">
        <pc:chgData name="Sharon Gurry" userId="0e7d4b19-5e11-4a5d-ba20-1b1a4652e5dc" providerId="ADAL" clId="{84533F88-1E27-4FF8-B3D2-7DFF1FF78CCD}" dt="2023-09-13T14:28:14.989" v="2502" actId="5793"/>
        <pc:sldMkLst>
          <pc:docMk/>
          <pc:sldMk cId="2337081819" sldId="446"/>
        </pc:sldMkLst>
        <pc:spChg chg="add del mod">
          <ac:chgData name="Sharon Gurry" userId="0e7d4b19-5e11-4a5d-ba20-1b1a4652e5dc" providerId="ADAL" clId="{84533F88-1E27-4FF8-B3D2-7DFF1FF78CCD}" dt="2023-09-12T16:01:39.928" v="545" actId="478"/>
          <ac:spMkLst>
            <pc:docMk/>
            <pc:sldMk cId="2337081819" sldId="446"/>
            <ac:spMk id="5" creationId="{C99C8DD0-BFEC-43B0-B6CA-D6AAB0E5D88C}"/>
          </ac:spMkLst>
        </pc:spChg>
        <pc:spChg chg="mod">
          <ac:chgData name="Sharon Gurry" userId="0e7d4b19-5e11-4a5d-ba20-1b1a4652e5dc" providerId="ADAL" clId="{84533F88-1E27-4FF8-B3D2-7DFF1FF78CCD}" dt="2023-09-13T14:28:14.989" v="2502" actId="5793"/>
          <ac:spMkLst>
            <pc:docMk/>
            <pc:sldMk cId="2337081819" sldId="446"/>
            <ac:spMk id="8" creationId="{D2052424-12A2-4022-A0B8-0EA050FC1A6A}"/>
          </ac:spMkLst>
        </pc:spChg>
        <pc:picChg chg="add del mod">
          <ac:chgData name="Sharon Gurry" userId="0e7d4b19-5e11-4a5d-ba20-1b1a4652e5dc" providerId="ADAL" clId="{84533F88-1E27-4FF8-B3D2-7DFF1FF78CCD}" dt="2023-09-12T16:01:38.499" v="544" actId="478"/>
          <ac:picMkLst>
            <pc:docMk/>
            <pc:sldMk cId="2337081819" sldId="446"/>
            <ac:picMk id="3" creationId="{9FFD8AA8-1C55-43E1-86CE-987DF95CD714}"/>
          </ac:picMkLst>
        </pc:picChg>
      </pc:sldChg>
      <pc:sldChg chg="modSp">
        <pc:chgData name="Sharon Gurry" userId="0e7d4b19-5e11-4a5d-ba20-1b1a4652e5dc" providerId="ADAL" clId="{84533F88-1E27-4FF8-B3D2-7DFF1FF78CCD}" dt="2023-09-11T11:36:59.633" v="48" actId="20577"/>
        <pc:sldMkLst>
          <pc:docMk/>
          <pc:sldMk cId="3984778079" sldId="448"/>
        </pc:sldMkLst>
        <pc:spChg chg="mod">
          <ac:chgData name="Sharon Gurry" userId="0e7d4b19-5e11-4a5d-ba20-1b1a4652e5dc" providerId="ADAL" clId="{84533F88-1E27-4FF8-B3D2-7DFF1FF78CCD}" dt="2023-09-11T11:36:59.633" v="48" actId="20577"/>
          <ac:spMkLst>
            <pc:docMk/>
            <pc:sldMk cId="3984778079" sldId="448"/>
            <ac:spMk id="3" creationId="{00000000-0000-0000-0000-000000000000}"/>
          </ac:spMkLst>
        </pc:spChg>
      </pc:sldChg>
    </pc:docChg>
  </pc:docChgLst>
  <pc:docChgLst>
    <pc:chgData name="Sharon Gurry" userId="0e7d4b19-5e11-4a5d-ba20-1b1a4652e5dc" providerId="ADAL" clId="{40CA1032-58F6-4FFA-8037-052F8FF9010B}"/>
    <pc:docChg chg="undo custSel addSld delSld modSld sldOrd">
      <pc:chgData name="Sharon Gurry" userId="0e7d4b19-5e11-4a5d-ba20-1b1a4652e5dc" providerId="ADAL" clId="{40CA1032-58F6-4FFA-8037-052F8FF9010B}" dt="2023-09-05T10:45:37.529" v="1124" actId="14100"/>
      <pc:docMkLst>
        <pc:docMk/>
      </pc:docMkLst>
      <pc:sldChg chg="addSp delSp modSp">
        <pc:chgData name="Sharon Gurry" userId="0e7d4b19-5e11-4a5d-ba20-1b1a4652e5dc" providerId="ADAL" clId="{40CA1032-58F6-4FFA-8037-052F8FF9010B}" dt="2023-08-30T14:30:16.050" v="71" actId="113"/>
        <pc:sldMkLst>
          <pc:docMk/>
          <pc:sldMk cId="506761459" sldId="256"/>
        </pc:sldMkLst>
        <pc:spChg chg="del">
          <ac:chgData name="Sharon Gurry" userId="0e7d4b19-5e11-4a5d-ba20-1b1a4652e5dc" providerId="ADAL" clId="{40CA1032-58F6-4FFA-8037-052F8FF9010B}" dt="2023-08-30T14:29:20.063" v="38" actId="478"/>
          <ac:spMkLst>
            <pc:docMk/>
            <pc:sldMk cId="506761459" sldId="256"/>
            <ac:spMk id="2" creationId="{00000000-0000-0000-0000-000000000000}"/>
          </ac:spMkLst>
        </pc:spChg>
        <pc:spChg chg="mod">
          <ac:chgData name="Sharon Gurry" userId="0e7d4b19-5e11-4a5d-ba20-1b1a4652e5dc" providerId="ADAL" clId="{40CA1032-58F6-4FFA-8037-052F8FF9010B}" dt="2023-08-30T14:30:16.050" v="71" actId="113"/>
          <ac:spMkLst>
            <pc:docMk/>
            <pc:sldMk cId="506761459" sldId="256"/>
            <ac:spMk id="3" creationId="{00000000-0000-0000-0000-000000000000}"/>
          </ac:spMkLst>
        </pc:spChg>
        <pc:spChg chg="add del mod">
          <ac:chgData name="Sharon Gurry" userId="0e7d4b19-5e11-4a5d-ba20-1b1a4652e5dc" providerId="ADAL" clId="{40CA1032-58F6-4FFA-8037-052F8FF9010B}" dt="2023-08-30T14:29:22.285" v="39" actId="478"/>
          <ac:spMkLst>
            <pc:docMk/>
            <pc:sldMk cId="506761459" sldId="256"/>
            <ac:spMk id="5" creationId="{8982B49C-CE5C-46D1-AFFE-C04CB93D4D50}"/>
          </ac:spMkLst>
        </pc:spChg>
        <pc:spChg chg="add mod">
          <ac:chgData name="Sharon Gurry" userId="0e7d4b19-5e11-4a5d-ba20-1b1a4652e5dc" providerId="ADAL" clId="{40CA1032-58F6-4FFA-8037-052F8FF9010B}" dt="2023-08-30T14:30:09.691" v="69" actId="1076"/>
          <ac:spMkLst>
            <pc:docMk/>
            <pc:sldMk cId="506761459" sldId="256"/>
            <ac:spMk id="6" creationId="{C232C15F-C238-45FC-B6DD-43044E3E7924}"/>
          </ac:spMkLst>
        </pc:spChg>
      </pc:sldChg>
    </pc:docChg>
  </pc:docChgLst>
  <pc:docChgLst>
    <pc:chgData name="Sharon Gurry" userId="0e7d4b19-5e11-4a5d-ba20-1b1a4652e5dc" providerId="ADAL" clId="{BB271227-075D-4EE9-AE73-29506D24C0D8}"/>
    <pc:docChg chg="undo custSel addSld delSld modSld">
      <pc:chgData name="Sharon Gurry" userId="0e7d4b19-5e11-4a5d-ba20-1b1a4652e5dc" providerId="ADAL" clId="{BB271227-075D-4EE9-AE73-29506D24C0D8}" dt="2023-09-05T10:59:08.924" v="176" actId="20577"/>
      <pc:docMkLst>
        <pc:docMk/>
      </pc:docMkLst>
      <pc:sldChg chg="delSp modSp add">
        <pc:chgData name="Sharon Gurry" userId="0e7d4b19-5e11-4a5d-ba20-1b1a4652e5dc" providerId="ADAL" clId="{BB271227-075D-4EE9-AE73-29506D24C0D8}" dt="2023-09-05T10:47:06.686" v="19" actId="20577"/>
        <pc:sldMkLst>
          <pc:docMk/>
          <pc:sldMk cId="3984778079" sldId="448"/>
        </pc:sldMkLst>
        <pc:spChg chg="mod">
          <ac:chgData name="Sharon Gurry" userId="0e7d4b19-5e11-4a5d-ba20-1b1a4652e5dc" providerId="ADAL" clId="{BB271227-075D-4EE9-AE73-29506D24C0D8}" dt="2023-09-05T10:47:06.686" v="19" actId="20577"/>
          <ac:spMkLst>
            <pc:docMk/>
            <pc:sldMk cId="3984778079" sldId="448"/>
            <ac:spMk id="3" creationId="{00000000-0000-0000-0000-000000000000}"/>
          </ac:spMkLst>
        </pc:spChg>
        <pc:spChg chg="del mod">
          <ac:chgData name="Sharon Gurry" userId="0e7d4b19-5e11-4a5d-ba20-1b1a4652e5dc" providerId="ADAL" clId="{BB271227-075D-4EE9-AE73-29506D24C0D8}" dt="2023-09-05T10:46:40.392" v="3" actId="478"/>
          <ac:spMkLst>
            <pc:docMk/>
            <pc:sldMk cId="3984778079" sldId="448"/>
            <ac:spMk id="6" creationId="{C232C15F-C238-45FC-B6DD-43044E3E7924}"/>
          </ac:spMkLst>
        </pc:spChg>
      </pc:sldChg>
    </pc:docChg>
  </pc:docChgLst>
  <pc:docChgLst>
    <pc:chgData name="Sharon Gurry" userId="7d63d328-53a0-4097-93b2-e249781dcbeb" providerId="ADAL" clId="{DDD18A91-7473-4C27-8023-01C341FDF4B1}"/>
  </pc:docChgLst>
  <pc:docChgLst>
    <pc:chgData name="Sharon Gurry" userId="0e7d4b19-5e11-4a5d-ba20-1b1a4652e5dc" providerId="ADAL" clId="{611C0C48-221A-4F5B-B113-56C857CF923B}"/>
    <pc:docChg chg="undo custSel addSld delSld modSld sldOrd">
      <pc:chgData name="Sharon Gurry" userId="0e7d4b19-5e11-4a5d-ba20-1b1a4652e5dc" providerId="ADAL" clId="{611C0C48-221A-4F5B-B113-56C857CF923B}" dt="2023-10-03T11:44:03.796" v="2207" actId="313"/>
      <pc:docMkLst>
        <pc:docMk/>
      </pc:docMkLst>
      <pc:sldChg chg="addSp modSp">
        <pc:chgData name="Sharon Gurry" userId="0e7d4b19-5e11-4a5d-ba20-1b1a4652e5dc" providerId="ADAL" clId="{611C0C48-221A-4F5B-B113-56C857CF923B}" dt="2023-10-03T09:04:22.057" v="1508" actId="6549"/>
        <pc:sldMkLst>
          <pc:docMk/>
          <pc:sldMk cId="2337081819" sldId="446"/>
        </pc:sldMkLst>
        <pc:spChg chg="add mod">
          <ac:chgData name="Sharon Gurry" userId="0e7d4b19-5e11-4a5d-ba20-1b1a4652e5dc" providerId="ADAL" clId="{611C0C48-221A-4F5B-B113-56C857CF923B}" dt="2023-10-03T08:00:11.759" v="353" actId="1076"/>
          <ac:spMkLst>
            <pc:docMk/>
            <pc:sldMk cId="2337081819" sldId="446"/>
            <ac:spMk id="5" creationId="{E79D2D86-2F36-432A-80F0-B30FA8DEA738}"/>
          </ac:spMkLst>
        </pc:spChg>
        <pc:spChg chg="mod">
          <ac:chgData name="Sharon Gurry" userId="0e7d4b19-5e11-4a5d-ba20-1b1a4652e5dc" providerId="ADAL" clId="{611C0C48-221A-4F5B-B113-56C857CF923B}" dt="2023-10-03T09:04:22.057" v="1508" actId="6549"/>
          <ac:spMkLst>
            <pc:docMk/>
            <pc:sldMk cId="2337081819" sldId="446"/>
            <ac:spMk id="8" creationId="{D2052424-12A2-4022-A0B8-0EA050FC1A6A}"/>
          </ac:spMkLst>
        </pc:spChg>
        <pc:picChg chg="add mod">
          <ac:chgData name="Sharon Gurry" userId="0e7d4b19-5e11-4a5d-ba20-1b1a4652e5dc" providerId="ADAL" clId="{611C0C48-221A-4F5B-B113-56C857CF923B}" dt="2023-10-03T07:59:39.366" v="309" actId="14100"/>
          <ac:picMkLst>
            <pc:docMk/>
            <pc:sldMk cId="2337081819" sldId="446"/>
            <ac:picMk id="3" creationId="{FF440F69-CE88-47FB-8868-270D007CC992}"/>
          </ac:picMkLst>
        </pc:picChg>
      </pc:sldChg>
      <pc:sldChg chg="modSp">
        <pc:chgData name="Sharon Gurry" userId="0e7d4b19-5e11-4a5d-ba20-1b1a4652e5dc" providerId="ADAL" clId="{611C0C48-221A-4F5B-B113-56C857CF923B}" dt="2023-10-02T16:07:01.559" v="24" actId="20577"/>
        <pc:sldMkLst>
          <pc:docMk/>
          <pc:sldMk cId="3984778079" sldId="448"/>
        </pc:sldMkLst>
        <pc:spChg chg="mod">
          <ac:chgData name="Sharon Gurry" userId="0e7d4b19-5e11-4a5d-ba20-1b1a4652e5dc" providerId="ADAL" clId="{611C0C48-221A-4F5B-B113-56C857CF923B}" dt="2023-10-02T16:07:01.559" v="24" actId="20577"/>
          <ac:spMkLst>
            <pc:docMk/>
            <pc:sldMk cId="3984778079" sldId="448"/>
            <ac:spMk id="3" creationId="{00000000-0000-0000-0000-000000000000}"/>
          </ac:spMkLst>
        </pc:spChg>
      </pc:sldChg>
      <pc:sldChg chg="addSp modSp add">
        <pc:chgData name="Sharon Gurry" userId="0e7d4b19-5e11-4a5d-ba20-1b1a4652e5dc" providerId="ADAL" clId="{611C0C48-221A-4F5B-B113-56C857CF923B}" dt="2023-10-03T08:00:53.720" v="366" actId="20577"/>
        <pc:sldMkLst>
          <pc:docMk/>
          <pc:sldMk cId="1533096995" sldId="449"/>
        </pc:sldMkLst>
        <pc:spChg chg="mod">
          <ac:chgData name="Sharon Gurry" userId="0e7d4b19-5e11-4a5d-ba20-1b1a4652e5dc" providerId="ADAL" clId="{611C0C48-221A-4F5B-B113-56C857CF923B}" dt="2023-10-03T07:41:36.655" v="207" actId="20577"/>
          <ac:spMkLst>
            <pc:docMk/>
            <pc:sldMk cId="1533096995" sldId="449"/>
            <ac:spMk id="2" creationId="{00000000-0000-0000-0000-000000000000}"/>
          </ac:spMkLst>
        </pc:spChg>
        <pc:spChg chg="add mod">
          <ac:chgData name="Sharon Gurry" userId="0e7d4b19-5e11-4a5d-ba20-1b1a4652e5dc" providerId="ADAL" clId="{611C0C48-221A-4F5B-B113-56C857CF923B}" dt="2023-10-03T08:00:53.720" v="366" actId="20577"/>
          <ac:spMkLst>
            <pc:docMk/>
            <pc:sldMk cId="1533096995" sldId="449"/>
            <ac:spMk id="5" creationId="{1330D5BE-559A-491C-BE87-F1C8EDB8DEA4}"/>
          </ac:spMkLst>
        </pc:spChg>
        <pc:spChg chg="mod">
          <ac:chgData name="Sharon Gurry" userId="0e7d4b19-5e11-4a5d-ba20-1b1a4652e5dc" providerId="ADAL" clId="{611C0C48-221A-4F5B-B113-56C857CF923B}" dt="2023-10-03T07:56:18.478" v="262" actId="20577"/>
          <ac:spMkLst>
            <pc:docMk/>
            <pc:sldMk cId="1533096995" sldId="449"/>
            <ac:spMk id="8" creationId="{D2052424-12A2-4022-A0B8-0EA050FC1A6A}"/>
          </ac:spMkLst>
        </pc:spChg>
        <pc:picChg chg="add mod">
          <ac:chgData name="Sharon Gurry" userId="0e7d4b19-5e11-4a5d-ba20-1b1a4652e5dc" providerId="ADAL" clId="{611C0C48-221A-4F5B-B113-56C857CF923B}" dt="2023-10-03T08:00:39.437" v="356" actId="1076"/>
          <ac:picMkLst>
            <pc:docMk/>
            <pc:sldMk cId="1533096995" sldId="449"/>
            <ac:picMk id="3" creationId="{E7FBE7A7-228A-4449-8A62-9B7EBEAF1926}"/>
          </ac:picMkLst>
        </pc:picChg>
      </pc:sldChg>
      <pc:sldChg chg="del">
        <pc:chgData name="Sharon Gurry" userId="0e7d4b19-5e11-4a5d-ba20-1b1a4652e5dc" providerId="ADAL" clId="{611C0C48-221A-4F5B-B113-56C857CF923B}" dt="2023-10-02T16:07:11.396" v="25" actId="2696"/>
        <pc:sldMkLst>
          <pc:docMk/>
          <pc:sldMk cId="1919923161" sldId="449"/>
        </pc:sldMkLst>
      </pc:sldChg>
      <pc:sldChg chg="del">
        <pc:chgData name="Sharon Gurry" userId="0e7d4b19-5e11-4a5d-ba20-1b1a4652e5dc" providerId="ADAL" clId="{611C0C48-221A-4F5B-B113-56C857CF923B}" dt="2023-10-02T16:07:11.412" v="26" actId="2696"/>
        <pc:sldMkLst>
          <pc:docMk/>
          <pc:sldMk cId="665206899" sldId="450"/>
        </pc:sldMkLst>
      </pc:sldChg>
      <pc:sldChg chg="addSp modSp add">
        <pc:chgData name="Sharon Gurry" userId="0e7d4b19-5e11-4a5d-ba20-1b1a4652e5dc" providerId="ADAL" clId="{611C0C48-221A-4F5B-B113-56C857CF923B}" dt="2023-10-03T09:10:06.962" v="1569" actId="1076"/>
        <pc:sldMkLst>
          <pc:docMk/>
          <pc:sldMk cId="1466090068" sldId="450"/>
        </pc:sldMkLst>
        <pc:spChg chg="mod">
          <ac:chgData name="Sharon Gurry" userId="0e7d4b19-5e11-4a5d-ba20-1b1a4652e5dc" providerId="ADAL" clId="{611C0C48-221A-4F5B-B113-56C857CF923B}" dt="2023-10-03T07:41:52.490" v="210" actId="20577"/>
          <ac:spMkLst>
            <pc:docMk/>
            <pc:sldMk cId="1466090068" sldId="450"/>
            <ac:spMk id="2" creationId="{00000000-0000-0000-0000-000000000000}"/>
          </ac:spMkLst>
        </pc:spChg>
        <pc:spChg chg="add mod">
          <ac:chgData name="Sharon Gurry" userId="0e7d4b19-5e11-4a5d-ba20-1b1a4652e5dc" providerId="ADAL" clId="{611C0C48-221A-4F5B-B113-56C857CF923B}" dt="2023-10-03T09:10:06.962" v="1569" actId="1076"/>
          <ac:spMkLst>
            <pc:docMk/>
            <pc:sldMk cId="1466090068" sldId="450"/>
            <ac:spMk id="5" creationId="{0998C11D-FB8D-4C24-9760-259AF01329C1}"/>
          </ac:spMkLst>
        </pc:spChg>
        <pc:spChg chg="mod">
          <ac:chgData name="Sharon Gurry" userId="0e7d4b19-5e11-4a5d-ba20-1b1a4652e5dc" providerId="ADAL" clId="{611C0C48-221A-4F5B-B113-56C857CF923B}" dt="2023-10-03T09:09:59.049" v="1567" actId="6549"/>
          <ac:spMkLst>
            <pc:docMk/>
            <pc:sldMk cId="1466090068" sldId="450"/>
            <ac:spMk id="8" creationId="{D2052424-12A2-4022-A0B8-0EA050FC1A6A}"/>
          </ac:spMkLst>
        </pc:spChg>
        <pc:picChg chg="add mod">
          <ac:chgData name="Sharon Gurry" userId="0e7d4b19-5e11-4a5d-ba20-1b1a4652e5dc" providerId="ADAL" clId="{611C0C48-221A-4F5B-B113-56C857CF923B}" dt="2023-10-03T09:10:04.666" v="1568" actId="1076"/>
          <ac:picMkLst>
            <pc:docMk/>
            <pc:sldMk cId="1466090068" sldId="450"/>
            <ac:picMk id="3" creationId="{84B1812D-DA96-43B8-8DE9-E5A9ECAD1F5B}"/>
          </ac:picMkLst>
        </pc:picChg>
      </pc:sldChg>
      <pc:sldChg chg="addSp delSp modSp add del">
        <pc:chgData name="Sharon Gurry" userId="0e7d4b19-5e11-4a5d-ba20-1b1a4652e5dc" providerId="ADAL" clId="{611C0C48-221A-4F5B-B113-56C857CF923B}" dt="2023-10-03T09:24:43.560" v="1641" actId="2696"/>
        <pc:sldMkLst>
          <pc:docMk/>
          <pc:sldMk cId="321728993" sldId="451"/>
        </pc:sldMkLst>
        <pc:spChg chg="mod">
          <ac:chgData name="Sharon Gurry" userId="0e7d4b19-5e11-4a5d-ba20-1b1a4652e5dc" providerId="ADAL" clId="{611C0C48-221A-4F5B-B113-56C857CF923B}" dt="2023-10-03T07:42:06.440" v="214" actId="14100"/>
          <ac:spMkLst>
            <pc:docMk/>
            <pc:sldMk cId="321728993" sldId="451"/>
            <ac:spMk id="2" creationId="{00000000-0000-0000-0000-000000000000}"/>
          </ac:spMkLst>
        </pc:spChg>
        <pc:spChg chg="add mod">
          <ac:chgData name="Sharon Gurry" userId="0e7d4b19-5e11-4a5d-ba20-1b1a4652e5dc" providerId="ADAL" clId="{611C0C48-221A-4F5B-B113-56C857CF923B}" dt="2023-10-03T09:15:52.042" v="1614" actId="1076"/>
          <ac:spMkLst>
            <pc:docMk/>
            <pc:sldMk cId="321728993" sldId="451"/>
            <ac:spMk id="5" creationId="{CE5F3163-324C-41B9-B957-F27BD5D251F5}"/>
          </ac:spMkLst>
        </pc:spChg>
        <pc:spChg chg="add mod">
          <ac:chgData name="Sharon Gurry" userId="0e7d4b19-5e11-4a5d-ba20-1b1a4652e5dc" providerId="ADAL" clId="{611C0C48-221A-4F5B-B113-56C857CF923B}" dt="2023-10-03T09:15:54.588" v="1615" actId="1076"/>
          <ac:spMkLst>
            <pc:docMk/>
            <pc:sldMk cId="321728993" sldId="451"/>
            <ac:spMk id="7" creationId="{93672086-22E2-4877-928F-63BB1F19E96B}"/>
          </ac:spMkLst>
        </pc:spChg>
        <pc:spChg chg="del mod">
          <ac:chgData name="Sharon Gurry" userId="0e7d4b19-5e11-4a5d-ba20-1b1a4652e5dc" providerId="ADAL" clId="{611C0C48-221A-4F5B-B113-56C857CF923B}" dt="2023-10-03T09:15:57.485" v="1616" actId="478"/>
          <ac:spMkLst>
            <pc:docMk/>
            <pc:sldMk cId="321728993" sldId="451"/>
            <ac:spMk id="8" creationId="{D2052424-12A2-4022-A0B8-0EA050FC1A6A}"/>
          </ac:spMkLst>
        </pc:spChg>
        <pc:picChg chg="add mod">
          <ac:chgData name="Sharon Gurry" userId="0e7d4b19-5e11-4a5d-ba20-1b1a4652e5dc" providerId="ADAL" clId="{611C0C48-221A-4F5B-B113-56C857CF923B}" dt="2023-10-03T09:15:46.858" v="1612" actId="1076"/>
          <ac:picMkLst>
            <pc:docMk/>
            <pc:sldMk cId="321728993" sldId="451"/>
            <ac:picMk id="3" creationId="{9D58EB96-380F-418F-8609-D12CCF74ECAC}"/>
          </ac:picMkLst>
        </pc:picChg>
        <pc:picChg chg="add mod">
          <ac:chgData name="Sharon Gurry" userId="0e7d4b19-5e11-4a5d-ba20-1b1a4652e5dc" providerId="ADAL" clId="{611C0C48-221A-4F5B-B113-56C857CF923B}" dt="2023-10-03T09:15:49.096" v="1613" actId="1076"/>
          <ac:picMkLst>
            <pc:docMk/>
            <pc:sldMk cId="321728993" sldId="451"/>
            <ac:picMk id="4" creationId="{3D1EEAF1-A218-4830-B793-F4B3E8436DF5}"/>
          </ac:picMkLst>
        </pc:picChg>
      </pc:sldChg>
      <pc:sldChg chg="del">
        <pc:chgData name="Sharon Gurry" userId="0e7d4b19-5e11-4a5d-ba20-1b1a4652e5dc" providerId="ADAL" clId="{611C0C48-221A-4F5B-B113-56C857CF923B}" dt="2023-10-02T16:07:11.412" v="27" actId="2696"/>
        <pc:sldMkLst>
          <pc:docMk/>
          <pc:sldMk cId="2863122443" sldId="451"/>
        </pc:sldMkLst>
      </pc:sldChg>
      <pc:sldChg chg="addSp delSp modSp add del">
        <pc:chgData name="Sharon Gurry" userId="0e7d4b19-5e11-4a5d-ba20-1b1a4652e5dc" providerId="ADAL" clId="{611C0C48-221A-4F5B-B113-56C857CF923B}" dt="2023-10-03T09:30:59.562" v="1725" actId="2696"/>
        <pc:sldMkLst>
          <pc:docMk/>
          <pc:sldMk cId="1019425263" sldId="452"/>
        </pc:sldMkLst>
        <pc:spChg chg="mod">
          <ac:chgData name="Sharon Gurry" userId="0e7d4b19-5e11-4a5d-ba20-1b1a4652e5dc" providerId="ADAL" clId="{611C0C48-221A-4F5B-B113-56C857CF923B}" dt="2023-10-03T07:42:18.009" v="217" actId="27636"/>
          <ac:spMkLst>
            <pc:docMk/>
            <pc:sldMk cId="1019425263" sldId="452"/>
            <ac:spMk id="2" creationId="{00000000-0000-0000-0000-000000000000}"/>
          </ac:spMkLst>
        </pc:spChg>
        <pc:spChg chg="add del mod">
          <ac:chgData name="Sharon Gurry" userId="0e7d4b19-5e11-4a5d-ba20-1b1a4652e5dc" providerId="ADAL" clId="{611C0C48-221A-4F5B-B113-56C857CF923B}" dt="2023-10-03T09:29:11.236" v="1698"/>
          <ac:spMkLst>
            <pc:docMk/>
            <pc:sldMk cId="1019425263" sldId="452"/>
            <ac:spMk id="5" creationId="{C59C7DA5-32B2-4C96-A185-602A678AEBD5}"/>
          </ac:spMkLst>
        </pc:spChg>
        <pc:spChg chg="add del mod">
          <ac:chgData name="Sharon Gurry" userId="0e7d4b19-5e11-4a5d-ba20-1b1a4652e5dc" providerId="ADAL" clId="{611C0C48-221A-4F5B-B113-56C857CF923B}" dt="2023-10-03T09:29:11.236" v="1698"/>
          <ac:spMkLst>
            <pc:docMk/>
            <pc:sldMk cId="1019425263" sldId="452"/>
            <ac:spMk id="7" creationId="{29DDD7DF-E81A-4F81-95E9-9C15C77BAC6E}"/>
          </ac:spMkLst>
        </pc:spChg>
        <pc:spChg chg="del mod">
          <ac:chgData name="Sharon Gurry" userId="0e7d4b19-5e11-4a5d-ba20-1b1a4652e5dc" providerId="ADAL" clId="{611C0C48-221A-4F5B-B113-56C857CF923B}" dt="2023-10-03T09:28:12.422" v="1684" actId="478"/>
          <ac:spMkLst>
            <pc:docMk/>
            <pc:sldMk cId="1019425263" sldId="452"/>
            <ac:spMk id="8" creationId="{D2052424-12A2-4022-A0B8-0EA050FC1A6A}"/>
          </ac:spMkLst>
        </pc:spChg>
        <pc:picChg chg="add del mod">
          <ac:chgData name="Sharon Gurry" userId="0e7d4b19-5e11-4a5d-ba20-1b1a4652e5dc" providerId="ADAL" clId="{611C0C48-221A-4F5B-B113-56C857CF923B}" dt="2023-10-03T09:29:11.236" v="1698"/>
          <ac:picMkLst>
            <pc:docMk/>
            <pc:sldMk cId="1019425263" sldId="452"/>
            <ac:picMk id="3" creationId="{4D7ED3C2-FA13-4D39-B001-922EB382ABD2}"/>
          </ac:picMkLst>
        </pc:picChg>
        <pc:picChg chg="add del mod">
          <ac:chgData name="Sharon Gurry" userId="0e7d4b19-5e11-4a5d-ba20-1b1a4652e5dc" providerId="ADAL" clId="{611C0C48-221A-4F5B-B113-56C857CF923B}" dt="2023-10-03T09:29:11.236" v="1698"/>
          <ac:picMkLst>
            <pc:docMk/>
            <pc:sldMk cId="1019425263" sldId="452"/>
            <ac:picMk id="4" creationId="{B0C69350-F603-4DBC-9F95-3AC32FF1D61F}"/>
          </ac:picMkLst>
        </pc:picChg>
      </pc:sldChg>
      <pc:sldChg chg="del">
        <pc:chgData name="Sharon Gurry" userId="0e7d4b19-5e11-4a5d-ba20-1b1a4652e5dc" providerId="ADAL" clId="{611C0C48-221A-4F5B-B113-56C857CF923B}" dt="2023-10-02T16:07:11.427" v="28" actId="2696"/>
        <pc:sldMkLst>
          <pc:docMk/>
          <pc:sldMk cId="3211383130" sldId="452"/>
        </pc:sldMkLst>
      </pc:sldChg>
      <pc:sldChg chg="del">
        <pc:chgData name="Sharon Gurry" userId="0e7d4b19-5e11-4a5d-ba20-1b1a4652e5dc" providerId="ADAL" clId="{611C0C48-221A-4F5B-B113-56C857CF923B}" dt="2023-10-02T16:07:11.427" v="29" actId="2696"/>
        <pc:sldMkLst>
          <pc:docMk/>
          <pc:sldMk cId="424952709" sldId="453"/>
        </pc:sldMkLst>
      </pc:sldChg>
      <pc:sldChg chg="addSp modSp add">
        <pc:chgData name="Sharon Gurry" userId="0e7d4b19-5e11-4a5d-ba20-1b1a4652e5dc" providerId="ADAL" clId="{611C0C48-221A-4F5B-B113-56C857CF923B}" dt="2023-10-03T09:33:20.314" v="1783" actId="123"/>
        <pc:sldMkLst>
          <pc:docMk/>
          <pc:sldMk cId="3180091924" sldId="453"/>
        </pc:sldMkLst>
        <pc:spChg chg="mod">
          <ac:chgData name="Sharon Gurry" userId="0e7d4b19-5e11-4a5d-ba20-1b1a4652e5dc" providerId="ADAL" clId="{611C0C48-221A-4F5B-B113-56C857CF923B}" dt="2023-10-03T07:42:28.546" v="219"/>
          <ac:spMkLst>
            <pc:docMk/>
            <pc:sldMk cId="3180091924" sldId="453"/>
            <ac:spMk id="2" creationId="{00000000-0000-0000-0000-000000000000}"/>
          </ac:spMkLst>
        </pc:spChg>
        <pc:spChg chg="add mod">
          <ac:chgData name="Sharon Gurry" userId="0e7d4b19-5e11-4a5d-ba20-1b1a4652e5dc" providerId="ADAL" clId="{611C0C48-221A-4F5B-B113-56C857CF923B}" dt="2023-10-03T08:11:29.569" v="604" actId="20577"/>
          <ac:spMkLst>
            <pc:docMk/>
            <pc:sldMk cId="3180091924" sldId="453"/>
            <ac:spMk id="5" creationId="{F35035AC-44AB-4615-888D-685782B8E603}"/>
          </ac:spMkLst>
        </pc:spChg>
        <pc:spChg chg="mod">
          <ac:chgData name="Sharon Gurry" userId="0e7d4b19-5e11-4a5d-ba20-1b1a4652e5dc" providerId="ADAL" clId="{611C0C48-221A-4F5B-B113-56C857CF923B}" dt="2023-10-03T09:33:20.314" v="1783" actId="123"/>
          <ac:spMkLst>
            <pc:docMk/>
            <pc:sldMk cId="3180091924" sldId="453"/>
            <ac:spMk id="8" creationId="{D2052424-12A2-4022-A0B8-0EA050FC1A6A}"/>
          </ac:spMkLst>
        </pc:spChg>
        <pc:picChg chg="add mod">
          <ac:chgData name="Sharon Gurry" userId="0e7d4b19-5e11-4a5d-ba20-1b1a4652e5dc" providerId="ADAL" clId="{611C0C48-221A-4F5B-B113-56C857CF923B}" dt="2023-10-03T08:09:18.210" v="531" actId="1076"/>
          <ac:picMkLst>
            <pc:docMk/>
            <pc:sldMk cId="3180091924" sldId="453"/>
            <ac:picMk id="3" creationId="{4B0DC3FA-7436-4453-95DA-E73688FB5191}"/>
          </ac:picMkLst>
        </pc:picChg>
      </pc:sldChg>
      <pc:sldChg chg="del">
        <pc:chgData name="Sharon Gurry" userId="0e7d4b19-5e11-4a5d-ba20-1b1a4652e5dc" providerId="ADAL" clId="{611C0C48-221A-4F5B-B113-56C857CF923B}" dt="2023-10-02T16:07:11.442" v="30" actId="2696"/>
        <pc:sldMkLst>
          <pc:docMk/>
          <pc:sldMk cId="399371061" sldId="454"/>
        </pc:sldMkLst>
      </pc:sldChg>
      <pc:sldChg chg="addSp delSp modSp add">
        <pc:chgData name="Sharon Gurry" userId="0e7d4b19-5e11-4a5d-ba20-1b1a4652e5dc" providerId="ADAL" clId="{611C0C48-221A-4F5B-B113-56C857CF923B}" dt="2023-10-03T09:40:47.725" v="1842" actId="123"/>
        <pc:sldMkLst>
          <pc:docMk/>
          <pc:sldMk cId="2229448634" sldId="454"/>
        </pc:sldMkLst>
        <pc:spChg chg="mod">
          <ac:chgData name="Sharon Gurry" userId="0e7d4b19-5e11-4a5d-ba20-1b1a4652e5dc" providerId="ADAL" clId="{611C0C48-221A-4F5B-B113-56C857CF923B}" dt="2023-10-03T07:42:41.827" v="221"/>
          <ac:spMkLst>
            <pc:docMk/>
            <pc:sldMk cId="2229448634" sldId="454"/>
            <ac:spMk id="2" creationId="{00000000-0000-0000-0000-000000000000}"/>
          </ac:spMkLst>
        </pc:spChg>
        <pc:spChg chg="add del mod">
          <ac:chgData name="Sharon Gurry" userId="0e7d4b19-5e11-4a5d-ba20-1b1a4652e5dc" providerId="ADAL" clId="{611C0C48-221A-4F5B-B113-56C857CF923B}" dt="2023-10-03T09:38:03.465" v="1830" actId="478"/>
          <ac:spMkLst>
            <pc:docMk/>
            <pc:sldMk cId="2229448634" sldId="454"/>
            <ac:spMk id="6" creationId="{376F0324-6C9C-4F4B-B2A9-FFEA99B144B3}"/>
          </ac:spMkLst>
        </pc:spChg>
        <pc:spChg chg="add mod">
          <ac:chgData name="Sharon Gurry" userId="0e7d4b19-5e11-4a5d-ba20-1b1a4652e5dc" providerId="ADAL" clId="{611C0C48-221A-4F5B-B113-56C857CF923B}" dt="2023-10-03T09:38:10.881" v="1833" actId="1076"/>
          <ac:spMkLst>
            <pc:docMk/>
            <pc:sldMk cId="2229448634" sldId="454"/>
            <ac:spMk id="7" creationId="{EB391C6B-BAC7-46B7-9002-E8B67270C325}"/>
          </ac:spMkLst>
        </pc:spChg>
        <pc:spChg chg="mod">
          <ac:chgData name="Sharon Gurry" userId="0e7d4b19-5e11-4a5d-ba20-1b1a4652e5dc" providerId="ADAL" clId="{611C0C48-221A-4F5B-B113-56C857CF923B}" dt="2023-10-03T09:40:47.725" v="1842" actId="123"/>
          <ac:spMkLst>
            <pc:docMk/>
            <pc:sldMk cId="2229448634" sldId="454"/>
            <ac:spMk id="8" creationId="{D2052424-12A2-4022-A0B8-0EA050FC1A6A}"/>
          </ac:spMkLst>
        </pc:spChg>
        <pc:picChg chg="add del mod">
          <ac:chgData name="Sharon Gurry" userId="0e7d4b19-5e11-4a5d-ba20-1b1a4652e5dc" providerId="ADAL" clId="{611C0C48-221A-4F5B-B113-56C857CF923B}" dt="2023-10-03T09:38:01.959" v="1829" actId="478"/>
          <ac:picMkLst>
            <pc:docMk/>
            <pc:sldMk cId="2229448634" sldId="454"/>
            <ac:picMk id="3" creationId="{CBF291C2-A4DD-439A-A499-B132AAD95291}"/>
          </ac:picMkLst>
        </pc:picChg>
        <pc:picChg chg="add mod">
          <ac:chgData name="Sharon Gurry" userId="0e7d4b19-5e11-4a5d-ba20-1b1a4652e5dc" providerId="ADAL" clId="{611C0C48-221A-4F5B-B113-56C857CF923B}" dt="2023-10-03T09:38:06.569" v="1832" actId="14100"/>
          <ac:picMkLst>
            <pc:docMk/>
            <pc:sldMk cId="2229448634" sldId="454"/>
            <ac:picMk id="4" creationId="{3E42702D-B892-4A52-880D-9E4836C2A30A}"/>
          </ac:picMkLst>
        </pc:picChg>
      </pc:sldChg>
      <pc:sldChg chg="del">
        <pc:chgData name="Sharon Gurry" userId="0e7d4b19-5e11-4a5d-ba20-1b1a4652e5dc" providerId="ADAL" clId="{611C0C48-221A-4F5B-B113-56C857CF923B}" dt="2023-10-02T16:07:11.443" v="31" actId="2696"/>
        <pc:sldMkLst>
          <pc:docMk/>
          <pc:sldMk cId="826196774" sldId="455"/>
        </pc:sldMkLst>
      </pc:sldChg>
      <pc:sldChg chg="addSp delSp modSp add">
        <pc:chgData name="Sharon Gurry" userId="0e7d4b19-5e11-4a5d-ba20-1b1a4652e5dc" providerId="ADAL" clId="{611C0C48-221A-4F5B-B113-56C857CF923B}" dt="2023-10-03T09:45:16.029" v="1990" actId="14100"/>
        <pc:sldMkLst>
          <pc:docMk/>
          <pc:sldMk cId="1807169165" sldId="455"/>
        </pc:sldMkLst>
        <pc:spChg chg="mod">
          <ac:chgData name="Sharon Gurry" userId="0e7d4b19-5e11-4a5d-ba20-1b1a4652e5dc" providerId="ADAL" clId="{611C0C48-221A-4F5B-B113-56C857CF923B}" dt="2023-10-03T07:42:51.667" v="223"/>
          <ac:spMkLst>
            <pc:docMk/>
            <pc:sldMk cId="1807169165" sldId="455"/>
            <ac:spMk id="2" creationId="{00000000-0000-0000-0000-000000000000}"/>
          </ac:spMkLst>
        </pc:spChg>
        <pc:spChg chg="add mod">
          <ac:chgData name="Sharon Gurry" userId="0e7d4b19-5e11-4a5d-ba20-1b1a4652e5dc" providerId="ADAL" clId="{611C0C48-221A-4F5B-B113-56C857CF923B}" dt="2023-10-03T08:15:36.819" v="696" actId="20577"/>
          <ac:spMkLst>
            <pc:docMk/>
            <pc:sldMk cId="1807169165" sldId="455"/>
            <ac:spMk id="5" creationId="{78363280-8F3C-4400-945B-7BD5BF56BBEF}"/>
          </ac:spMkLst>
        </pc:spChg>
        <pc:spChg chg="mod">
          <ac:chgData name="Sharon Gurry" userId="0e7d4b19-5e11-4a5d-ba20-1b1a4652e5dc" providerId="ADAL" clId="{611C0C48-221A-4F5B-B113-56C857CF923B}" dt="2023-10-03T09:45:16.029" v="1990" actId="14100"/>
          <ac:spMkLst>
            <pc:docMk/>
            <pc:sldMk cId="1807169165" sldId="455"/>
            <ac:spMk id="8" creationId="{D2052424-12A2-4022-A0B8-0EA050FC1A6A}"/>
          </ac:spMkLst>
        </pc:spChg>
        <pc:picChg chg="add del mod">
          <ac:chgData name="Sharon Gurry" userId="0e7d4b19-5e11-4a5d-ba20-1b1a4652e5dc" providerId="ADAL" clId="{611C0C48-221A-4F5B-B113-56C857CF923B}" dt="2023-10-03T08:15:22.937" v="681" actId="478"/>
          <ac:picMkLst>
            <pc:docMk/>
            <pc:sldMk cId="1807169165" sldId="455"/>
            <ac:picMk id="3" creationId="{A5D0495E-C383-49E6-BA7A-9F4B11E8F3D5}"/>
          </ac:picMkLst>
        </pc:picChg>
        <pc:picChg chg="add mod">
          <ac:chgData name="Sharon Gurry" userId="0e7d4b19-5e11-4a5d-ba20-1b1a4652e5dc" providerId="ADAL" clId="{611C0C48-221A-4F5B-B113-56C857CF923B}" dt="2023-10-03T08:15:39.313" v="697" actId="1076"/>
          <ac:picMkLst>
            <pc:docMk/>
            <pc:sldMk cId="1807169165" sldId="455"/>
            <ac:picMk id="4" creationId="{0945EFA4-CD11-41C6-ABC7-21268A28D1E3}"/>
          </ac:picMkLst>
        </pc:picChg>
        <pc:picChg chg="add del mod">
          <ac:chgData name="Sharon Gurry" userId="0e7d4b19-5e11-4a5d-ba20-1b1a4652e5dc" providerId="ADAL" clId="{611C0C48-221A-4F5B-B113-56C857CF923B}" dt="2023-10-03T08:14:13.006" v="680"/>
          <ac:picMkLst>
            <pc:docMk/>
            <pc:sldMk cId="1807169165" sldId="455"/>
            <ac:picMk id="2050" creationId="{316BAFD8-F793-4250-905A-FFE1C5288501}"/>
          </ac:picMkLst>
        </pc:picChg>
      </pc:sldChg>
      <pc:sldChg chg="addSp delSp modSp add">
        <pc:chgData name="Sharon Gurry" userId="0e7d4b19-5e11-4a5d-ba20-1b1a4652e5dc" providerId="ADAL" clId="{611C0C48-221A-4F5B-B113-56C857CF923B}" dt="2023-10-03T09:53:59.875" v="2134" actId="14100"/>
        <pc:sldMkLst>
          <pc:docMk/>
          <pc:sldMk cId="1886458385" sldId="456"/>
        </pc:sldMkLst>
        <pc:spChg chg="mod">
          <ac:chgData name="Sharon Gurry" userId="0e7d4b19-5e11-4a5d-ba20-1b1a4652e5dc" providerId="ADAL" clId="{611C0C48-221A-4F5B-B113-56C857CF923B}" dt="2023-10-03T07:43:05.122" v="226" actId="20577"/>
          <ac:spMkLst>
            <pc:docMk/>
            <pc:sldMk cId="1886458385" sldId="456"/>
            <ac:spMk id="2" creationId="{00000000-0000-0000-0000-000000000000}"/>
          </ac:spMkLst>
        </pc:spChg>
        <pc:spChg chg="add mod">
          <ac:chgData name="Sharon Gurry" userId="0e7d4b19-5e11-4a5d-ba20-1b1a4652e5dc" providerId="ADAL" clId="{611C0C48-221A-4F5B-B113-56C857CF923B}" dt="2023-10-03T09:49:01.056" v="2040" actId="1076"/>
          <ac:spMkLst>
            <pc:docMk/>
            <pc:sldMk cId="1886458385" sldId="456"/>
            <ac:spMk id="5" creationId="{614A8587-5BC1-4B48-A8DC-75F49A00DED9}"/>
          </ac:spMkLst>
        </pc:spChg>
        <pc:spChg chg="mod">
          <ac:chgData name="Sharon Gurry" userId="0e7d4b19-5e11-4a5d-ba20-1b1a4652e5dc" providerId="ADAL" clId="{611C0C48-221A-4F5B-B113-56C857CF923B}" dt="2023-10-03T09:48:54.760" v="2038" actId="1076"/>
          <ac:spMkLst>
            <pc:docMk/>
            <pc:sldMk cId="1886458385" sldId="456"/>
            <ac:spMk id="8" creationId="{D2052424-12A2-4022-A0B8-0EA050FC1A6A}"/>
          </ac:spMkLst>
        </pc:spChg>
        <pc:spChg chg="add mod">
          <ac:chgData name="Sharon Gurry" userId="0e7d4b19-5e11-4a5d-ba20-1b1a4652e5dc" providerId="ADAL" clId="{611C0C48-221A-4F5B-B113-56C857CF923B}" dt="2023-10-03T09:53:59.875" v="2134" actId="14100"/>
          <ac:spMkLst>
            <pc:docMk/>
            <pc:sldMk cId="1886458385" sldId="456"/>
            <ac:spMk id="9" creationId="{38A681A2-2FB9-4C60-B925-C453502C8456}"/>
          </ac:spMkLst>
        </pc:spChg>
        <pc:picChg chg="add mod">
          <ac:chgData name="Sharon Gurry" userId="0e7d4b19-5e11-4a5d-ba20-1b1a4652e5dc" providerId="ADAL" clId="{611C0C48-221A-4F5B-B113-56C857CF923B}" dt="2023-10-03T09:48:57.357" v="2039" actId="1076"/>
          <ac:picMkLst>
            <pc:docMk/>
            <pc:sldMk cId="1886458385" sldId="456"/>
            <ac:picMk id="3" creationId="{1E95D295-3414-4801-BD4F-4009D6889F46}"/>
          </ac:picMkLst>
        </pc:picChg>
        <pc:picChg chg="add del mod">
          <ac:chgData name="Sharon Gurry" userId="0e7d4b19-5e11-4a5d-ba20-1b1a4652e5dc" providerId="ADAL" clId="{611C0C48-221A-4F5B-B113-56C857CF923B}" dt="2023-10-03T09:53:27.097" v="2097"/>
          <ac:picMkLst>
            <pc:docMk/>
            <pc:sldMk cId="1886458385" sldId="456"/>
            <ac:picMk id="6" creationId="{80D87FC2-5B61-412C-B8D7-52A69546B38C}"/>
          </ac:picMkLst>
        </pc:picChg>
        <pc:picChg chg="add mod">
          <ac:chgData name="Sharon Gurry" userId="0e7d4b19-5e11-4a5d-ba20-1b1a4652e5dc" providerId="ADAL" clId="{611C0C48-221A-4F5B-B113-56C857CF923B}" dt="2023-10-03T09:53:35.119" v="2099" actId="1076"/>
          <ac:picMkLst>
            <pc:docMk/>
            <pc:sldMk cId="1886458385" sldId="456"/>
            <ac:picMk id="7" creationId="{B3FAFED4-B21E-4349-BF4B-8F999B747A35}"/>
          </ac:picMkLst>
        </pc:picChg>
      </pc:sldChg>
      <pc:sldChg chg="del">
        <pc:chgData name="Sharon Gurry" userId="0e7d4b19-5e11-4a5d-ba20-1b1a4652e5dc" providerId="ADAL" clId="{611C0C48-221A-4F5B-B113-56C857CF923B}" dt="2023-10-02T16:07:11.459" v="32" actId="2696"/>
        <pc:sldMkLst>
          <pc:docMk/>
          <pc:sldMk cId="4127252855" sldId="456"/>
        </pc:sldMkLst>
      </pc:sldChg>
      <pc:sldChg chg="addSp delSp modSp add del">
        <pc:chgData name="Sharon Gurry" userId="0e7d4b19-5e11-4a5d-ba20-1b1a4652e5dc" providerId="ADAL" clId="{611C0C48-221A-4F5B-B113-56C857CF923B}" dt="2023-10-03T09:54:08.017" v="2135" actId="2696"/>
        <pc:sldMkLst>
          <pc:docMk/>
          <pc:sldMk cId="185561834" sldId="457"/>
        </pc:sldMkLst>
        <pc:spChg chg="mod">
          <ac:chgData name="Sharon Gurry" userId="0e7d4b19-5e11-4a5d-ba20-1b1a4652e5dc" providerId="ADAL" clId="{611C0C48-221A-4F5B-B113-56C857CF923B}" dt="2023-10-03T08:19:27.801" v="795" actId="14100"/>
          <ac:spMkLst>
            <pc:docMk/>
            <pc:sldMk cId="185561834" sldId="457"/>
            <ac:spMk id="2" creationId="{00000000-0000-0000-0000-000000000000}"/>
          </ac:spMkLst>
        </pc:spChg>
        <pc:spChg chg="add mod">
          <ac:chgData name="Sharon Gurry" userId="0e7d4b19-5e11-4a5d-ba20-1b1a4652e5dc" providerId="ADAL" clId="{611C0C48-221A-4F5B-B113-56C857CF923B}" dt="2023-10-03T08:19:56.671" v="832" actId="14100"/>
          <ac:spMkLst>
            <pc:docMk/>
            <pc:sldMk cId="185561834" sldId="457"/>
            <ac:spMk id="6" creationId="{D05F35C2-4A1A-4955-BA5C-A4FF46E2F31E}"/>
          </ac:spMkLst>
        </pc:spChg>
        <pc:spChg chg="mod">
          <ac:chgData name="Sharon Gurry" userId="0e7d4b19-5e11-4a5d-ba20-1b1a4652e5dc" providerId="ADAL" clId="{611C0C48-221A-4F5B-B113-56C857CF923B}" dt="2023-10-03T08:20:01.714" v="851" actId="20577"/>
          <ac:spMkLst>
            <pc:docMk/>
            <pc:sldMk cId="185561834" sldId="457"/>
            <ac:spMk id="8" creationId="{D2052424-12A2-4022-A0B8-0EA050FC1A6A}"/>
          </ac:spMkLst>
        </pc:spChg>
        <pc:picChg chg="add del mod">
          <ac:chgData name="Sharon Gurry" userId="0e7d4b19-5e11-4a5d-ba20-1b1a4652e5dc" providerId="ADAL" clId="{611C0C48-221A-4F5B-B113-56C857CF923B}" dt="2023-10-03T08:19:28.809" v="796"/>
          <ac:picMkLst>
            <pc:docMk/>
            <pc:sldMk cId="185561834" sldId="457"/>
            <ac:picMk id="4098" creationId="{4250E67C-6DCA-497E-9F8F-671E4BC63B80}"/>
          </ac:picMkLst>
        </pc:picChg>
        <pc:picChg chg="add del mod">
          <ac:chgData name="Sharon Gurry" userId="0e7d4b19-5e11-4a5d-ba20-1b1a4652e5dc" providerId="ADAL" clId="{611C0C48-221A-4F5B-B113-56C857CF923B}" dt="2023-10-03T09:53:18.532" v="2093"/>
          <ac:picMkLst>
            <pc:docMk/>
            <pc:sldMk cId="185561834" sldId="457"/>
            <ac:picMk id="4100" creationId="{E63B9E2D-91F5-47F3-8550-CAE86A1DF639}"/>
          </ac:picMkLst>
        </pc:picChg>
      </pc:sldChg>
      <pc:sldChg chg="del">
        <pc:chgData name="Sharon Gurry" userId="0e7d4b19-5e11-4a5d-ba20-1b1a4652e5dc" providerId="ADAL" clId="{611C0C48-221A-4F5B-B113-56C857CF923B}" dt="2023-10-02T16:07:11.490" v="33" actId="2696"/>
        <pc:sldMkLst>
          <pc:docMk/>
          <pc:sldMk cId="2666339532" sldId="457"/>
        </pc:sldMkLst>
      </pc:sldChg>
      <pc:sldChg chg="addSp delSp modSp add">
        <pc:chgData name="Sharon Gurry" userId="0e7d4b19-5e11-4a5d-ba20-1b1a4652e5dc" providerId="ADAL" clId="{611C0C48-221A-4F5B-B113-56C857CF923B}" dt="2023-10-03T09:54:58.620" v="2144" actId="20577"/>
        <pc:sldMkLst>
          <pc:docMk/>
          <pc:sldMk cId="990193720" sldId="458"/>
        </pc:sldMkLst>
        <pc:spChg chg="mod">
          <ac:chgData name="Sharon Gurry" userId="0e7d4b19-5e11-4a5d-ba20-1b1a4652e5dc" providerId="ADAL" clId="{611C0C48-221A-4F5B-B113-56C857CF923B}" dt="2023-10-03T08:21:21.409" v="855" actId="14100"/>
          <ac:spMkLst>
            <pc:docMk/>
            <pc:sldMk cId="990193720" sldId="458"/>
            <ac:spMk id="2" creationId="{00000000-0000-0000-0000-000000000000}"/>
          </ac:spMkLst>
        </pc:spChg>
        <pc:spChg chg="add mod">
          <ac:chgData name="Sharon Gurry" userId="0e7d4b19-5e11-4a5d-ba20-1b1a4652e5dc" providerId="ADAL" clId="{611C0C48-221A-4F5B-B113-56C857CF923B}" dt="2023-10-03T08:21:47.359" v="882" actId="1076"/>
          <ac:spMkLst>
            <pc:docMk/>
            <pc:sldMk cId="990193720" sldId="458"/>
            <ac:spMk id="6" creationId="{68F09710-B9B6-4514-B819-41B56A6894CB}"/>
          </ac:spMkLst>
        </pc:spChg>
        <pc:spChg chg="mod">
          <ac:chgData name="Sharon Gurry" userId="0e7d4b19-5e11-4a5d-ba20-1b1a4652e5dc" providerId="ADAL" clId="{611C0C48-221A-4F5B-B113-56C857CF923B}" dt="2023-10-03T09:54:58.620" v="2144" actId="20577"/>
          <ac:spMkLst>
            <pc:docMk/>
            <pc:sldMk cId="990193720" sldId="458"/>
            <ac:spMk id="8" creationId="{D2052424-12A2-4022-A0B8-0EA050FC1A6A}"/>
          </ac:spMkLst>
        </pc:spChg>
        <pc:picChg chg="add del mod">
          <ac:chgData name="Sharon Gurry" userId="0e7d4b19-5e11-4a5d-ba20-1b1a4652e5dc" providerId="ADAL" clId="{611C0C48-221A-4F5B-B113-56C857CF923B}" dt="2023-10-03T08:21:22.405" v="856"/>
          <ac:picMkLst>
            <pc:docMk/>
            <pc:sldMk cId="990193720" sldId="458"/>
            <ac:picMk id="6146" creationId="{7A31CA6A-2CCE-4072-B258-8B2220ABB08E}"/>
          </ac:picMkLst>
        </pc:picChg>
        <pc:picChg chg="add mod">
          <ac:chgData name="Sharon Gurry" userId="0e7d4b19-5e11-4a5d-ba20-1b1a4652e5dc" providerId="ADAL" clId="{611C0C48-221A-4F5B-B113-56C857CF923B}" dt="2023-10-03T08:21:47.359" v="882" actId="1076"/>
          <ac:picMkLst>
            <pc:docMk/>
            <pc:sldMk cId="990193720" sldId="458"/>
            <ac:picMk id="6148" creationId="{D8F682AB-381E-4805-98AF-DCF443F8B4AE}"/>
          </ac:picMkLst>
        </pc:picChg>
      </pc:sldChg>
      <pc:sldChg chg="del">
        <pc:chgData name="Sharon Gurry" userId="0e7d4b19-5e11-4a5d-ba20-1b1a4652e5dc" providerId="ADAL" clId="{611C0C48-221A-4F5B-B113-56C857CF923B}" dt="2023-10-02T16:07:11.506" v="34" actId="2696"/>
        <pc:sldMkLst>
          <pc:docMk/>
          <pc:sldMk cId="1005287563" sldId="458"/>
        </pc:sldMkLst>
      </pc:sldChg>
      <pc:sldChg chg="addSp delSp modSp add ord">
        <pc:chgData name="Sharon Gurry" userId="0e7d4b19-5e11-4a5d-ba20-1b1a4652e5dc" providerId="ADAL" clId="{611C0C48-221A-4F5B-B113-56C857CF923B}" dt="2023-10-03T08:59:48.659" v="1446" actId="1076"/>
        <pc:sldMkLst>
          <pc:docMk/>
          <pc:sldMk cId="2551994533" sldId="459"/>
        </pc:sldMkLst>
        <pc:spChg chg="mod">
          <ac:chgData name="Sharon Gurry" userId="0e7d4b19-5e11-4a5d-ba20-1b1a4652e5dc" providerId="ADAL" clId="{611C0C48-221A-4F5B-B113-56C857CF923B}" dt="2023-10-03T08:28:09.373" v="923" actId="20577"/>
          <ac:spMkLst>
            <pc:docMk/>
            <pc:sldMk cId="2551994533" sldId="459"/>
            <ac:spMk id="2" creationId="{00000000-0000-0000-0000-000000000000}"/>
          </ac:spMkLst>
        </pc:spChg>
        <pc:spChg chg="add">
          <ac:chgData name="Sharon Gurry" userId="0e7d4b19-5e11-4a5d-ba20-1b1a4652e5dc" providerId="ADAL" clId="{611C0C48-221A-4F5B-B113-56C857CF923B}" dt="2023-10-03T08:24:37.178" v="884"/>
          <ac:spMkLst>
            <pc:docMk/>
            <pc:sldMk cId="2551994533" sldId="459"/>
            <ac:spMk id="3" creationId="{7A74EE1A-A8B6-4E7E-891C-19EC0D66D981}"/>
          </ac:spMkLst>
        </pc:spChg>
        <pc:spChg chg="add del">
          <ac:chgData name="Sharon Gurry" userId="0e7d4b19-5e11-4a5d-ba20-1b1a4652e5dc" providerId="ADAL" clId="{611C0C48-221A-4F5B-B113-56C857CF923B}" dt="2023-10-03T08:29:14.970" v="927"/>
          <ac:spMkLst>
            <pc:docMk/>
            <pc:sldMk cId="2551994533" sldId="459"/>
            <ac:spMk id="5" creationId="{694228B7-2061-4472-A559-825188263DCC}"/>
          </ac:spMkLst>
        </pc:spChg>
        <pc:spChg chg="add mod">
          <ac:chgData name="Sharon Gurry" userId="0e7d4b19-5e11-4a5d-ba20-1b1a4652e5dc" providerId="ADAL" clId="{611C0C48-221A-4F5B-B113-56C857CF923B}" dt="2023-10-03T08:38:42.771" v="1030" actId="1076"/>
          <ac:spMkLst>
            <pc:docMk/>
            <pc:sldMk cId="2551994533" sldId="459"/>
            <ac:spMk id="6" creationId="{434A4C62-55E1-43C0-BA71-449F35437A95}"/>
          </ac:spMkLst>
        </pc:spChg>
        <pc:spChg chg="add mod">
          <ac:chgData name="Sharon Gurry" userId="0e7d4b19-5e11-4a5d-ba20-1b1a4652e5dc" providerId="ADAL" clId="{611C0C48-221A-4F5B-B113-56C857CF923B}" dt="2023-10-03T08:59:48.659" v="1446" actId="1076"/>
          <ac:spMkLst>
            <pc:docMk/>
            <pc:sldMk cId="2551994533" sldId="459"/>
            <ac:spMk id="7" creationId="{BBDC85C2-3679-4991-92B0-C6050540D297}"/>
          </ac:spMkLst>
        </pc:spChg>
        <pc:spChg chg="del mod">
          <ac:chgData name="Sharon Gurry" userId="0e7d4b19-5e11-4a5d-ba20-1b1a4652e5dc" providerId="ADAL" clId="{611C0C48-221A-4F5B-B113-56C857CF923B}" dt="2023-10-03T08:28:17.293" v="925" actId="478"/>
          <ac:spMkLst>
            <pc:docMk/>
            <pc:sldMk cId="2551994533" sldId="459"/>
            <ac:spMk id="8" creationId="{D2052424-12A2-4022-A0B8-0EA050FC1A6A}"/>
          </ac:spMkLst>
        </pc:spChg>
        <pc:picChg chg="add mod">
          <ac:chgData name="Sharon Gurry" userId="0e7d4b19-5e11-4a5d-ba20-1b1a4652e5dc" providerId="ADAL" clId="{611C0C48-221A-4F5B-B113-56C857CF923B}" dt="2023-10-03T08:59:48.659" v="1446" actId="1076"/>
          <ac:picMkLst>
            <pc:docMk/>
            <pc:sldMk cId="2551994533" sldId="459"/>
            <ac:picMk id="4" creationId="{EE4C46AF-12F2-462F-87B7-1A652DDB9268}"/>
          </ac:picMkLst>
        </pc:picChg>
      </pc:sldChg>
      <pc:sldChg chg="del">
        <pc:chgData name="Sharon Gurry" userId="0e7d4b19-5e11-4a5d-ba20-1b1a4652e5dc" providerId="ADAL" clId="{611C0C48-221A-4F5B-B113-56C857CF923B}" dt="2023-10-02T16:07:11.506" v="35" actId="2696"/>
        <pc:sldMkLst>
          <pc:docMk/>
          <pc:sldMk cId="3826685558" sldId="459"/>
        </pc:sldMkLst>
      </pc:sldChg>
      <pc:sldChg chg="addSp delSp modSp add ord">
        <pc:chgData name="Sharon Gurry" userId="0e7d4b19-5e11-4a5d-ba20-1b1a4652e5dc" providerId="ADAL" clId="{611C0C48-221A-4F5B-B113-56C857CF923B}" dt="2023-10-03T07:58:27.637" v="306" actId="6549"/>
        <pc:sldMkLst>
          <pc:docMk/>
          <pc:sldMk cId="907630607" sldId="460"/>
        </pc:sldMkLst>
        <pc:spChg chg="add del">
          <ac:chgData name="Sharon Gurry" userId="0e7d4b19-5e11-4a5d-ba20-1b1a4652e5dc" providerId="ADAL" clId="{611C0C48-221A-4F5B-B113-56C857CF923B}" dt="2023-10-03T07:56:29.427" v="265"/>
          <ac:spMkLst>
            <pc:docMk/>
            <pc:sldMk cId="907630607" sldId="460"/>
            <ac:spMk id="3" creationId="{068BCD7D-DDA9-483B-A391-68921709B6CC}"/>
          </ac:spMkLst>
        </pc:spChg>
        <pc:spChg chg="mod">
          <ac:chgData name="Sharon Gurry" userId="0e7d4b19-5e11-4a5d-ba20-1b1a4652e5dc" providerId="ADAL" clId="{611C0C48-221A-4F5B-B113-56C857CF923B}" dt="2023-10-03T07:58:27.637" v="306" actId="6549"/>
          <ac:spMkLst>
            <pc:docMk/>
            <pc:sldMk cId="907630607" sldId="460"/>
            <ac:spMk id="8" creationId="{D2052424-12A2-4022-A0B8-0EA050FC1A6A}"/>
          </ac:spMkLst>
        </pc:spChg>
      </pc:sldChg>
      <pc:sldChg chg="del">
        <pc:chgData name="Sharon Gurry" userId="0e7d4b19-5e11-4a5d-ba20-1b1a4652e5dc" providerId="ADAL" clId="{611C0C48-221A-4F5B-B113-56C857CF923B}" dt="2023-10-02T16:07:11.506" v="36" actId="2696"/>
        <pc:sldMkLst>
          <pc:docMk/>
          <pc:sldMk cId="2986894996" sldId="460"/>
        </pc:sldMkLst>
      </pc:sldChg>
      <pc:sldChg chg="modSp add">
        <pc:chgData name="Sharon Gurry" userId="0e7d4b19-5e11-4a5d-ba20-1b1a4652e5dc" providerId="ADAL" clId="{611C0C48-221A-4F5B-B113-56C857CF923B}" dt="2023-10-03T07:57:50.109" v="296" actId="113"/>
        <pc:sldMkLst>
          <pc:docMk/>
          <pc:sldMk cId="302422097" sldId="461"/>
        </pc:sldMkLst>
        <pc:spChg chg="mod">
          <ac:chgData name="Sharon Gurry" userId="0e7d4b19-5e11-4a5d-ba20-1b1a4652e5dc" providerId="ADAL" clId="{611C0C48-221A-4F5B-B113-56C857CF923B}" dt="2023-10-03T07:57:50.109" v="296" actId="113"/>
          <ac:spMkLst>
            <pc:docMk/>
            <pc:sldMk cId="302422097" sldId="461"/>
            <ac:spMk id="8" creationId="{D2052424-12A2-4022-A0B8-0EA050FC1A6A}"/>
          </ac:spMkLst>
        </pc:spChg>
      </pc:sldChg>
      <pc:sldChg chg="del">
        <pc:chgData name="Sharon Gurry" userId="0e7d4b19-5e11-4a5d-ba20-1b1a4652e5dc" providerId="ADAL" clId="{611C0C48-221A-4F5B-B113-56C857CF923B}" dt="2023-10-02T16:07:11.537" v="38" actId="2696"/>
        <pc:sldMkLst>
          <pc:docMk/>
          <pc:sldMk cId="3861699945" sldId="461"/>
        </pc:sldMkLst>
      </pc:sldChg>
      <pc:sldChg chg="del">
        <pc:chgData name="Sharon Gurry" userId="0e7d4b19-5e11-4a5d-ba20-1b1a4652e5dc" providerId="ADAL" clId="{611C0C48-221A-4F5B-B113-56C857CF923B}" dt="2023-10-02T16:07:11.521" v="37" actId="2696"/>
        <pc:sldMkLst>
          <pc:docMk/>
          <pc:sldMk cId="1380686298" sldId="462"/>
        </pc:sldMkLst>
      </pc:sldChg>
      <pc:sldChg chg="addSp delSp modSp add">
        <pc:chgData name="Sharon Gurry" userId="0e7d4b19-5e11-4a5d-ba20-1b1a4652e5dc" providerId="ADAL" clId="{611C0C48-221A-4F5B-B113-56C857CF923B}" dt="2023-10-03T08:33:51.664" v="985" actId="20577"/>
        <pc:sldMkLst>
          <pc:docMk/>
          <pc:sldMk cId="2829473583" sldId="462"/>
        </pc:sldMkLst>
        <pc:spChg chg="add mod">
          <ac:chgData name="Sharon Gurry" userId="0e7d4b19-5e11-4a5d-ba20-1b1a4652e5dc" providerId="ADAL" clId="{611C0C48-221A-4F5B-B113-56C857CF923B}" dt="2023-10-03T08:30:00.041" v="937" actId="1076"/>
          <ac:spMkLst>
            <pc:docMk/>
            <pc:sldMk cId="2829473583" sldId="462"/>
            <ac:spMk id="5" creationId="{4E0A2938-C28D-4B6A-A61A-8343171BF76A}"/>
          </ac:spMkLst>
        </pc:spChg>
        <pc:spChg chg="del">
          <ac:chgData name="Sharon Gurry" userId="0e7d4b19-5e11-4a5d-ba20-1b1a4652e5dc" providerId="ADAL" clId="{611C0C48-221A-4F5B-B113-56C857CF923B}" dt="2023-10-03T08:29:21.997" v="930" actId="478"/>
          <ac:spMkLst>
            <pc:docMk/>
            <pc:sldMk cId="2829473583" sldId="462"/>
            <ac:spMk id="6" creationId="{434A4C62-55E1-43C0-BA71-449F35437A95}"/>
          </ac:spMkLst>
        </pc:spChg>
        <pc:spChg chg="add del">
          <ac:chgData name="Sharon Gurry" userId="0e7d4b19-5e11-4a5d-ba20-1b1a4652e5dc" providerId="ADAL" clId="{611C0C48-221A-4F5B-B113-56C857CF923B}" dt="2023-10-03T08:30:36.367" v="939"/>
          <ac:spMkLst>
            <pc:docMk/>
            <pc:sldMk cId="2829473583" sldId="462"/>
            <ac:spMk id="7" creationId="{10C94E9A-E15D-4CD6-8FE9-D3614C432471}"/>
          </ac:spMkLst>
        </pc:spChg>
        <pc:spChg chg="add mod">
          <ac:chgData name="Sharon Gurry" userId="0e7d4b19-5e11-4a5d-ba20-1b1a4652e5dc" providerId="ADAL" clId="{611C0C48-221A-4F5B-B113-56C857CF923B}" dt="2023-10-03T08:33:20.317" v="975" actId="20577"/>
          <ac:spMkLst>
            <pc:docMk/>
            <pc:sldMk cId="2829473583" sldId="462"/>
            <ac:spMk id="9" creationId="{1F8A8E4E-E79B-436A-9030-90A44B6C9CAB}"/>
          </ac:spMkLst>
        </pc:spChg>
        <pc:spChg chg="add mod">
          <ac:chgData name="Sharon Gurry" userId="0e7d4b19-5e11-4a5d-ba20-1b1a4652e5dc" providerId="ADAL" clId="{611C0C48-221A-4F5B-B113-56C857CF923B}" dt="2023-10-03T08:33:51.664" v="985" actId="20577"/>
          <ac:spMkLst>
            <pc:docMk/>
            <pc:sldMk cId="2829473583" sldId="462"/>
            <ac:spMk id="11" creationId="{42BE12A2-BF97-434F-A223-B31960BF31CA}"/>
          </ac:spMkLst>
        </pc:spChg>
        <pc:picChg chg="del">
          <ac:chgData name="Sharon Gurry" userId="0e7d4b19-5e11-4a5d-ba20-1b1a4652e5dc" providerId="ADAL" clId="{611C0C48-221A-4F5B-B113-56C857CF923B}" dt="2023-10-03T08:29:20.209" v="929" actId="478"/>
          <ac:picMkLst>
            <pc:docMk/>
            <pc:sldMk cId="2829473583" sldId="462"/>
            <ac:picMk id="4" creationId="{EE4C46AF-12F2-462F-87B7-1A652DDB9268}"/>
          </ac:picMkLst>
        </pc:picChg>
        <pc:picChg chg="add mod">
          <ac:chgData name="Sharon Gurry" userId="0e7d4b19-5e11-4a5d-ba20-1b1a4652e5dc" providerId="ADAL" clId="{611C0C48-221A-4F5B-B113-56C857CF923B}" dt="2023-10-03T08:33:06.497" v="964" actId="1076"/>
          <ac:picMkLst>
            <pc:docMk/>
            <pc:sldMk cId="2829473583" sldId="462"/>
            <ac:picMk id="9218" creationId="{6D771595-87DE-4844-9621-F859BD2312B9}"/>
          </ac:picMkLst>
        </pc:picChg>
        <pc:picChg chg="add mod">
          <ac:chgData name="Sharon Gurry" userId="0e7d4b19-5e11-4a5d-ba20-1b1a4652e5dc" providerId="ADAL" clId="{611C0C48-221A-4F5B-B113-56C857CF923B}" dt="2023-10-03T08:33:42.531" v="977" actId="1076"/>
          <ac:picMkLst>
            <pc:docMk/>
            <pc:sldMk cId="2829473583" sldId="462"/>
            <ac:picMk id="9220" creationId="{7FE7A437-69E2-4963-9256-775C580CB91C}"/>
          </ac:picMkLst>
        </pc:picChg>
      </pc:sldChg>
      <pc:sldChg chg="addSp delSp modSp add modNotesTx">
        <pc:chgData name="Sharon Gurry" userId="0e7d4b19-5e11-4a5d-ba20-1b1a4652e5dc" providerId="ADAL" clId="{611C0C48-221A-4F5B-B113-56C857CF923B}" dt="2023-10-03T08:36:01.331" v="996"/>
        <pc:sldMkLst>
          <pc:docMk/>
          <pc:sldMk cId="2002418557" sldId="463"/>
        </pc:sldMkLst>
        <pc:spChg chg="add mod">
          <ac:chgData name="Sharon Gurry" userId="0e7d4b19-5e11-4a5d-ba20-1b1a4652e5dc" providerId="ADAL" clId="{611C0C48-221A-4F5B-B113-56C857CF923B}" dt="2023-10-03T08:35:02.814" v="994" actId="1076"/>
          <ac:spMkLst>
            <pc:docMk/>
            <pc:sldMk cId="2002418557" sldId="463"/>
            <ac:spMk id="4" creationId="{D81AE3CD-ACB9-475B-B308-8CBDC0E2CDC5}"/>
          </ac:spMkLst>
        </pc:spChg>
        <pc:spChg chg="mod">
          <ac:chgData name="Sharon Gurry" userId="0e7d4b19-5e11-4a5d-ba20-1b1a4652e5dc" providerId="ADAL" clId="{611C0C48-221A-4F5B-B113-56C857CF923B}" dt="2023-10-03T08:34:20.482" v="986" actId="123"/>
          <ac:spMkLst>
            <pc:docMk/>
            <pc:sldMk cId="2002418557" sldId="463"/>
            <ac:spMk id="5" creationId="{4E0A2938-C28D-4B6A-A61A-8343171BF76A}"/>
          </ac:spMkLst>
        </pc:spChg>
        <pc:spChg chg="add mod">
          <ac:chgData name="Sharon Gurry" userId="0e7d4b19-5e11-4a5d-ba20-1b1a4652e5dc" providerId="ADAL" clId="{611C0C48-221A-4F5B-B113-56C857CF923B}" dt="2023-10-03T08:34:42.889" v="991" actId="14100"/>
          <ac:spMkLst>
            <pc:docMk/>
            <pc:sldMk cId="2002418557" sldId="463"/>
            <ac:spMk id="6" creationId="{C86B454B-169C-4507-A12D-A115A4E35037}"/>
          </ac:spMkLst>
        </pc:spChg>
        <pc:spChg chg="add mod">
          <ac:chgData name="Sharon Gurry" userId="0e7d4b19-5e11-4a5d-ba20-1b1a4652e5dc" providerId="ADAL" clId="{611C0C48-221A-4F5B-B113-56C857CF923B}" dt="2023-10-03T08:34:57.026" v="993" actId="207"/>
          <ac:spMkLst>
            <pc:docMk/>
            <pc:sldMk cId="2002418557" sldId="463"/>
            <ac:spMk id="7" creationId="{BFE02AD3-54CC-48B5-8B28-893106D2C7C3}"/>
          </ac:spMkLst>
        </pc:spChg>
        <pc:spChg chg="add del">
          <ac:chgData name="Sharon Gurry" userId="0e7d4b19-5e11-4a5d-ba20-1b1a4652e5dc" providerId="ADAL" clId="{611C0C48-221A-4F5B-B113-56C857CF923B}" dt="2023-10-03T08:36:01.331" v="996"/>
          <ac:spMkLst>
            <pc:docMk/>
            <pc:sldMk cId="2002418557" sldId="463"/>
            <ac:spMk id="8" creationId="{17AA0E94-AE43-4803-96B7-9EC8B4E89113}"/>
          </ac:spMkLst>
        </pc:spChg>
      </pc:sldChg>
      <pc:sldChg chg="delSp modSp add modNotesTx">
        <pc:chgData name="Sharon Gurry" userId="0e7d4b19-5e11-4a5d-ba20-1b1a4652e5dc" providerId="ADAL" clId="{611C0C48-221A-4F5B-B113-56C857CF923B}" dt="2023-10-03T08:37:54.436" v="1021" actId="6549"/>
        <pc:sldMkLst>
          <pc:docMk/>
          <pc:sldMk cId="395198446" sldId="464"/>
        </pc:sldMkLst>
        <pc:spChg chg="mod">
          <ac:chgData name="Sharon Gurry" userId="0e7d4b19-5e11-4a5d-ba20-1b1a4652e5dc" providerId="ADAL" clId="{611C0C48-221A-4F5B-B113-56C857CF923B}" dt="2023-10-03T08:37:47.813" v="1020" actId="6549"/>
          <ac:spMkLst>
            <pc:docMk/>
            <pc:sldMk cId="395198446" sldId="464"/>
            <ac:spMk id="2" creationId="{00000000-0000-0000-0000-000000000000}"/>
          </ac:spMkLst>
        </pc:spChg>
        <pc:spChg chg="del">
          <ac:chgData name="Sharon Gurry" userId="0e7d4b19-5e11-4a5d-ba20-1b1a4652e5dc" providerId="ADAL" clId="{611C0C48-221A-4F5B-B113-56C857CF923B}" dt="2023-10-03T08:36:16.204" v="1013" actId="478"/>
          <ac:spMkLst>
            <pc:docMk/>
            <pc:sldMk cId="395198446" sldId="464"/>
            <ac:spMk id="4" creationId="{D81AE3CD-ACB9-475B-B308-8CBDC0E2CDC5}"/>
          </ac:spMkLst>
        </pc:spChg>
        <pc:spChg chg="mod">
          <ac:chgData name="Sharon Gurry" userId="0e7d4b19-5e11-4a5d-ba20-1b1a4652e5dc" providerId="ADAL" clId="{611C0C48-221A-4F5B-B113-56C857CF923B}" dt="2023-10-03T08:36:43.400" v="1019" actId="20577"/>
          <ac:spMkLst>
            <pc:docMk/>
            <pc:sldMk cId="395198446" sldId="464"/>
            <ac:spMk id="5" creationId="{4E0A2938-C28D-4B6A-A61A-8343171BF76A}"/>
          </ac:spMkLst>
        </pc:spChg>
        <pc:spChg chg="del">
          <ac:chgData name="Sharon Gurry" userId="0e7d4b19-5e11-4a5d-ba20-1b1a4652e5dc" providerId="ADAL" clId="{611C0C48-221A-4F5B-B113-56C857CF923B}" dt="2023-10-03T08:36:13.918" v="1011" actId="478"/>
          <ac:spMkLst>
            <pc:docMk/>
            <pc:sldMk cId="395198446" sldId="464"/>
            <ac:spMk id="6" creationId="{C86B454B-169C-4507-A12D-A115A4E35037}"/>
          </ac:spMkLst>
        </pc:spChg>
        <pc:spChg chg="del">
          <ac:chgData name="Sharon Gurry" userId="0e7d4b19-5e11-4a5d-ba20-1b1a4652e5dc" providerId="ADAL" clId="{611C0C48-221A-4F5B-B113-56C857CF923B}" dt="2023-10-03T08:36:14.853" v="1012" actId="478"/>
          <ac:spMkLst>
            <pc:docMk/>
            <pc:sldMk cId="395198446" sldId="464"/>
            <ac:spMk id="7" creationId="{BFE02AD3-54CC-48B5-8B28-893106D2C7C3}"/>
          </ac:spMkLst>
        </pc:spChg>
      </pc:sldChg>
      <pc:sldChg chg="del">
        <pc:chgData name="Sharon Gurry" userId="0e7d4b19-5e11-4a5d-ba20-1b1a4652e5dc" providerId="ADAL" clId="{611C0C48-221A-4F5B-B113-56C857CF923B}" dt="2023-10-02T16:07:11.553" v="39" actId="2696"/>
        <pc:sldMkLst>
          <pc:docMk/>
          <pc:sldMk cId="3657826637" sldId="464"/>
        </pc:sldMkLst>
      </pc:sldChg>
      <pc:sldChg chg="addSp delSp modSp add">
        <pc:chgData name="Sharon Gurry" userId="0e7d4b19-5e11-4a5d-ba20-1b1a4652e5dc" providerId="ADAL" clId="{611C0C48-221A-4F5B-B113-56C857CF923B}" dt="2023-10-03T09:06:40.583" v="1557" actId="1076"/>
        <pc:sldMkLst>
          <pc:docMk/>
          <pc:sldMk cId="2692655107" sldId="465"/>
        </pc:sldMkLst>
        <pc:spChg chg="add del">
          <ac:chgData name="Sharon Gurry" userId="0e7d4b19-5e11-4a5d-ba20-1b1a4652e5dc" providerId="ADAL" clId="{611C0C48-221A-4F5B-B113-56C857CF923B}" dt="2023-10-03T09:00:07.518" v="1450"/>
          <ac:spMkLst>
            <pc:docMk/>
            <pc:sldMk cId="2692655107" sldId="465"/>
            <ac:spMk id="5" creationId="{86F4FF43-709D-4091-954A-6ABAEE2206F0}"/>
          </ac:spMkLst>
        </pc:spChg>
        <pc:spChg chg="mod">
          <ac:chgData name="Sharon Gurry" userId="0e7d4b19-5e11-4a5d-ba20-1b1a4652e5dc" providerId="ADAL" clId="{611C0C48-221A-4F5B-B113-56C857CF923B}" dt="2023-10-03T08:39:55.477" v="1054" actId="20577"/>
          <ac:spMkLst>
            <pc:docMk/>
            <pc:sldMk cId="2692655107" sldId="465"/>
            <ac:spMk id="6" creationId="{434A4C62-55E1-43C0-BA71-449F35437A95}"/>
          </ac:spMkLst>
        </pc:spChg>
        <pc:spChg chg="mod">
          <ac:chgData name="Sharon Gurry" userId="0e7d4b19-5e11-4a5d-ba20-1b1a4652e5dc" providerId="ADAL" clId="{611C0C48-221A-4F5B-B113-56C857CF923B}" dt="2023-10-03T08:59:35.779" v="1444"/>
          <ac:spMkLst>
            <pc:docMk/>
            <pc:sldMk cId="2692655107" sldId="465"/>
            <ac:spMk id="7" creationId="{BBDC85C2-3679-4991-92B0-C6050540D297}"/>
          </ac:spMkLst>
        </pc:spChg>
        <pc:spChg chg="add mod">
          <ac:chgData name="Sharon Gurry" userId="0e7d4b19-5e11-4a5d-ba20-1b1a4652e5dc" providerId="ADAL" clId="{611C0C48-221A-4F5B-B113-56C857CF923B}" dt="2023-10-03T09:06:40.583" v="1557" actId="1076"/>
          <ac:spMkLst>
            <pc:docMk/>
            <pc:sldMk cId="2692655107" sldId="465"/>
            <ac:spMk id="8" creationId="{18D49788-E543-40EE-AB7E-0523C000D2BA}"/>
          </ac:spMkLst>
        </pc:spChg>
        <pc:picChg chg="del">
          <ac:chgData name="Sharon Gurry" userId="0e7d4b19-5e11-4a5d-ba20-1b1a4652e5dc" providerId="ADAL" clId="{611C0C48-221A-4F5B-B113-56C857CF923B}" dt="2023-10-03T08:39:27.802" v="1034" actId="478"/>
          <ac:picMkLst>
            <pc:docMk/>
            <pc:sldMk cId="2692655107" sldId="465"/>
            <ac:picMk id="4" creationId="{EE4C46AF-12F2-462F-87B7-1A652DDB9268}"/>
          </ac:picMkLst>
        </pc:picChg>
        <pc:picChg chg="add mod">
          <ac:chgData name="Sharon Gurry" userId="0e7d4b19-5e11-4a5d-ba20-1b1a4652e5dc" providerId="ADAL" clId="{611C0C48-221A-4F5B-B113-56C857CF923B}" dt="2023-10-03T08:39:43.772" v="1041" actId="1076"/>
          <ac:picMkLst>
            <pc:docMk/>
            <pc:sldMk cId="2692655107" sldId="465"/>
            <ac:picMk id="10242" creationId="{EF054C53-8DEC-4CCE-95F2-CCA84DD318D3}"/>
          </ac:picMkLst>
        </pc:picChg>
      </pc:sldChg>
      <pc:sldChg chg="del">
        <pc:chgData name="Sharon Gurry" userId="0e7d4b19-5e11-4a5d-ba20-1b1a4652e5dc" providerId="ADAL" clId="{611C0C48-221A-4F5B-B113-56C857CF923B}" dt="2023-10-02T16:07:11.553" v="40" actId="2696"/>
        <pc:sldMkLst>
          <pc:docMk/>
          <pc:sldMk cId="3340124918" sldId="465"/>
        </pc:sldMkLst>
      </pc:sldChg>
      <pc:sldChg chg="del">
        <pc:chgData name="Sharon Gurry" userId="0e7d4b19-5e11-4a5d-ba20-1b1a4652e5dc" providerId="ADAL" clId="{611C0C48-221A-4F5B-B113-56C857CF923B}" dt="2023-10-02T16:07:11.569" v="42" actId="2696"/>
        <pc:sldMkLst>
          <pc:docMk/>
          <pc:sldMk cId="176477858" sldId="466"/>
        </pc:sldMkLst>
      </pc:sldChg>
      <pc:sldChg chg="addSp delSp modSp add">
        <pc:chgData name="Sharon Gurry" userId="0e7d4b19-5e11-4a5d-ba20-1b1a4652e5dc" providerId="ADAL" clId="{611C0C48-221A-4F5B-B113-56C857CF923B}" dt="2023-10-03T08:53:38.600" v="1401" actId="1076"/>
        <pc:sldMkLst>
          <pc:docMk/>
          <pc:sldMk cId="3385743604" sldId="466"/>
        </pc:sldMkLst>
        <pc:spChg chg="mod">
          <ac:chgData name="Sharon Gurry" userId="0e7d4b19-5e11-4a5d-ba20-1b1a4652e5dc" providerId="ADAL" clId="{611C0C48-221A-4F5B-B113-56C857CF923B}" dt="2023-10-03T08:40:36.278" v="1096" actId="6549"/>
          <ac:spMkLst>
            <pc:docMk/>
            <pc:sldMk cId="3385743604" sldId="466"/>
            <ac:spMk id="2" creationId="{00000000-0000-0000-0000-000000000000}"/>
          </ac:spMkLst>
        </pc:spChg>
        <pc:spChg chg="add del">
          <ac:chgData name="Sharon Gurry" userId="0e7d4b19-5e11-4a5d-ba20-1b1a4652e5dc" providerId="ADAL" clId="{611C0C48-221A-4F5B-B113-56C857CF923B}" dt="2023-10-03T08:40:46.147" v="1098"/>
          <ac:spMkLst>
            <pc:docMk/>
            <pc:sldMk cId="3385743604" sldId="466"/>
            <ac:spMk id="4" creationId="{280AC064-0C43-4D2D-A6EF-05CCD6AE4758}"/>
          </ac:spMkLst>
        </pc:spChg>
        <pc:spChg chg="mod">
          <ac:chgData name="Sharon Gurry" userId="0e7d4b19-5e11-4a5d-ba20-1b1a4652e5dc" providerId="ADAL" clId="{611C0C48-221A-4F5B-B113-56C857CF923B}" dt="2023-10-03T08:43:46.253" v="1200" actId="14100"/>
          <ac:spMkLst>
            <pc:docMk/>
            <pc:sldMk cId="3385743604" sldId="466"/>
            <ac:spMk id="5" creationId="{4E0A2938-C28D-4B6A-A61A-8343171BF76A}"/>
          </ac:spMkLst>
        </pc:spChg>
        <pc:spChg chg="add mod">
          <ac:chgData name="Sharon Gurry" userId="0e7d4b19-5e11-4a5d-ba20-1b1a4652e5dc" providerId="ADAL" clId="{611C0C48-221A-4F5B-B113-56C857CF923B}" dt="2023-10-03T08:43:54.062" v="1248" actId="1038"/>
          <ac:spMkLst>
            <pc:docMk/>
            <pc:sldMk cId="3385743604" sldId="466"/>
            <ac:spMk id="7" creationId="{5F0DF024-C969-4F9F-AAAB-9A7D94975BEA}"/>
          </ac:spMkLst>
        </pc:spChg>
        <pc:spChg chg="add mod">
          <ac:chgData name="Sharon Gurry" userId="0e7d4b19-5e11-4a5d-ba20-1b1a4652e5dc" providerId="ADAL" clId="{611C0C48-221A-4F5B-B113-56C857CF923B}" dt="2023-10-03T08:44:02.699" v="1250" actId="1076"/>
          <ac:spMkLst>
            <pc:docMk/>
            <pc:sldMk cId="3385743604" sldId="466"/>
            <ac:spMk id="9" creationId="{CFE53326-AB51-4C2B-9D68-DDDC3348D5F5}"/>
          </ac:spMkLst>
        </pc:spChg>
        <pc:picChg chg="add mod">
          <ac:chgData name="Sharon Gurry" userId="0e7d4b19-5e11-4a5d-ba20-1b1a4652e5dc" providerId="ADAL" clId="{611C0C48-221A-4F5B-B113-56C857CF923B}" dt="2023-10-03T08:53:36.304" v="1400" actId="1076"/>
          <ac:picMkLst>
            <pc:docMk/>
            <pc:sldMk cId="3385743604" sldId="466"/>
            <ac:picMk id="12290" creationId="{745CCA6E-039C-4C54-9BEE-03FEC89DB736}"/>
          </ac:picMkLst>
        </pc:picChg>
        <pc:picChg chg="add mod">
          <ac:chgData name="Sharon Gurry" userId="0e7d4b19-5e11-4a5d-ba20-1b1a4652e5dc" providerId="ADAL" clId="{611C0C48-221A-4F5B-B113-56C857CF923B}" dt="2023-10-03T08:53:38.600" v="1401" actId="1076"/>
          <ac:picMkLst>
            <pc:docMk/>
            <pc:sldMk cId="3385743604" sldId="466"/>
            <ac:picMk id="12292" creationId="{ED8190B0-7EA8-4B28-923E-FC02B9C83F54}"/>
          </ac:picMkLst>
        </pc:picChg>
      </pc:sldChg>
      <pc:sldChg chg="addSp delSp modSp add modNotesTx">
        <pc:chgData name="Sharon Gurry" userId="0e7d4b19-5e11-4a5d-ba20-1b1a4652e5dc" providerId="ADAL" clId="{611C0C48-221A-4F5B-B113-56C857CF923B}" dt="2023-10-03T08:47:21.264" v="1399" actId="20577"/>
        <pc:sldMkLst>
          <pc:docMk/>
          <pc:sldMk cId="825411204" sldId="467"/>
        </pc:sldMkLst>
        <pc:spChg chg="mod">
          <ac:chgData name="Sharon Gurry" userId="0e7d4b19-5e11-4a5d-ba20-1b1a4652e5dc" providerId="ADAL" clId="{611C0C48-221A-4F5B-B113-56C857CF923B}" dt="2023-10-03T08:43:10.948" v="1189" actId="20577"/>
          <ac:spMkLst>
            <pc:docMk/>
            <pc:sldMk cId="825411204" sldId="467"/>
            <ac:spMk id="2" creationId="{00000000-0000-0000-0000-000000000000}"/>
          </ac:spMkLst>
        </pc:spChg>
        <pc:spChg chg="mod">
          <ac:chgData name="Sharon Gurry" userId="0e7d4b19-5e11-4a5d-ba20-1b1a4652e5dc" providerId="ADAL" clId="{611C0C48-221A-4F5B-B113-56C857CF923B}" dt="2023-10-03T08:46:39.166" v="1332" actId="20577"/>
          <ac:spMkLst>
            <pc:docMk/>
            <pc:sldMk cId="825411204" sldId="467"/>
            <ac:spMk id="5" creationId="{4E0A2938-C28D-4B6A-A61A-8343171BF76A}"/>
          </ac:spMkLst>
        </pc:spChg>
        <pc:spChg chg="mod">
          <ac:chgData name="Sharon Gurry" userId="0e7d4b19-5e11-4a5d-ba20-1b1a4652e5dc" providerId="ADAL" clId="{611C0C48-221A-4F5B-B113-56C857CF923B}" dt="2023-10-03T08:44:59.779" v="1318" actId="1038"/>
          <ac:spMkLst>
            <pc:docMk/>
            <pc:sldMk cId="825411204" sldId="467"/>
            <ac:spMk id="7" creationId="{5F0DF024-C969-4F9F-AAAB-9A7D94975BEA}"/>
          </ac:spMkLst>
        </pc:spChg>
        <pc:spChg chg="mod">
          <ac:chgData name="Sharon Gurry" userId="0e7d4b19-5e11-4a5d-ba20-1b1a4652e5dc" providerId="ADAL" clId="{611C0C48-221A-4F5B-B113-56C857CF923B}" dt="2023-10-03T08:44:59.779" v="1318" actId="1038"/>
          <ac:spMkLst>
            <pc:docMk/>
            <pc:sldMk cId="825411204" sldId="467"/>
            <ac:spMk id="9" creationId="{CFE53326-AB51-4C2B-9D68-DDDC3348D5F5}"/>
          </ac:spMkLst>
        </pc:spChg>
        <pc:picChg chg="add del">
          <ac:chgData name="Sharon Gurry" userId="0e7d4b19-5e11-4a5d-ba20-1b1a4652e5dc" providerId="ADAL" clId="{611C0C48-221A-4F5B-B113-56C857CF923B}" dt="2023-10-03T08:44:25.307" v="1254" actId="478"/>
          <ac:picMkLst>
            <pc:docMk/>
            <pc:sldMk cId="825411204" sldId="467"/>
            <ac:picMk id="12290" creationId="{745CCA6E-039C-4C54-9BEE-03FEC89DB736}"/>
          </ac:picMkLst>
        </pc:picChg>
        <pc:picChg chg="del">
          <ac:chgData name="Sharon Gurry" userId="0e7d4b19-5e11-4a5d-ba20-1b1a4652e5dc" providerId="ADAL" clId="{611C0C48-221A-4F5B-B113-56C857CF923B}" dt="2023-10-03T08:44:43.208" v="1263" actId="478"/>
          <ac:picMkLst>
            <pc:docMk/>
            <pc:sldMk cId="825411204" sldId="467"/>
            <ac:picMk id="12292" creationId="{ED8190B0-7EA8-4B28-923E-FC02B9C83F54}"/>
          </ac:picMkLst>
        </pc:picChg>
        <pc:picChg chg="add del mod">
          <ac:chgData name="Sharon Gurry" userId="0e7d4b19-5e11-4a5d-ba20-1b1a4652e5dc" providerId="ADAL" clId="{611C0C48-221A-4F5B-B113-56C857CF923B}" dt="2023-10-03T08:45:04.374" v="1319" actId="1076"/>
          <ac:picMkLst>
            <pc:docMk/>
            <pc:sldMk cId="825411204" sldId="467"/>
            <ac:picMk id="13314" creationId="{92E59A62-5673-4E81-B241-BE696661FF65}"/>
          </ac:picMkLst>
        </pc:picChg>
        <pc:picChg chg="add mod">
          <ac:chgData name="Sharon Gurry" userId="0e7d4b19-5e11-4a5d-ba20-1b1a4652e5dc" providerId="ADAL" clId="{611C0C48-221A-4F5B-B113-56C857CF923B}" dt="2023-10-03T08:44:59.779" v="1318" actId="1038"/>
          <ac:picMkLst>
            <pc:docMk/>
            <pc:sldMk cId="825411204" sldId="467"/>
            <ac:picMk id="13316" creationId="{11540B57-434B-4D10-B5D1-37D6D748B343}"/>
          </ac:picMkLst>
        </pc:picChg>
      </pc:sldChg>
      <pc:sldChg chg="del">
        <pc:chgData name="Sharon Gurry" userId="0e7d4b19-5e11-4a5d-ba20-1b1a4652e5dc" providerId="ADAL" clId="{611C0C48-221A-4F5B-B113-56C857CF923B}" dt="2023-10-02T16:07:11.569" v="41" actId="2696"/>
        <pc:sldMkLst>
          <pc:docMk/>
          <pc:sldMk cId="2612354845" sldId="467"/>
        </pc:sldMkLst>
      </pc:sldChg>
      <pc:sldChg chg="addSp delSp modSp add del">
        <pc:chgData name="Sharon Gurry" userId="0e7d4b19-5e11-4a5d-ba20-1b1a4652e5dc" providerId="ADAL" clId="{611C0C48-221A-4F5B-B113-56C857CF923B}" dt="2023-10-03T09:06:31.915" v="1555" actId="2696"/>
        <pc:sldMkLst>
          <pc:docMk/>
          <pc:sldMk cId="1586934026" sldId="468"/>
        </pc:sldMkLst>
        <pc:spChg chg="del">
          <ac:chgData name="Sharon Gurry" userId="0e7d4b19-5e11-4a5d-ba20-1b1a4652e5dc" providerId="ADAL" clId="{611C0C48-221A-4F5B-B113-56C857CF923B}" dt="2023-10-03T08:57:54.012" v="1405" actId="478"/>
          <ac:spMkLst>
            <pc:docMk/>
            <pc:sldMk cId="1586934026" sldId="468"/>
            <ac:spMk id="6" creationId="{434A4C62-55E1-43C0-BA71-449F35437A95}"/>
          </ac:spMkLst>
        </pc:spChg>
        <pc:spChg chg="del">
          <ac:chgData name="Sharon Gurry" userId="0e7d4b19-5e11-4a5d-ba20-1b1a4652e5dc" providerId="ADAL" clId="{611C0C48-221A-4F5B-B113-56C857CF923B}" dt="2023-10-03T08:57:55.791" v="1406" actId="478"/>
          <ac:spMkLst>
            <pc:docMk/>
            <pc:sldMk cId="1586934026" sldId="468"/>
            <ac:spMk id="7" creationId="{BBDC85C2-3679-4991-92B0-C6050540D297}"/>
          </ac:spMkLst>
        </pc:spChg>
        <pc:spChg chg="add mod">
          <ac:chgData name="Sharon Gurry" userId="0e7d4b19-5e11-4a5d-ba20-1b1a4652e5dc" providerId="ADAL" clId="{611C0C48-221A-4F5B-B113-56C857CF923B}" dt="2023-10-03T09:06:05.048" v="1546"/>
          <ac:spMkLst>
            <pc:docMk/>
            <pc:sldMk cId="1586934026" sldId="468"/>
            <ac:spMk id="8" creationId="{50485D42-D149-4AF0-B431-33081E6BA8E3}"/>
          </ac:spMkLst>
        </pc:spChg>
        <pc:picChg chg="del">
          <ac:chgData name="Sharon Gurry" userId="0e7d4b19-5e11-4a5d-ba20-1b1a4652e5dc" providerId="ADAL" clId="{611C0C48-221A-4F5B-B113-56C857CF923B}" dt="2023-10-03T08:57:51.720" v="1404" actId="478"/>
          <ac:picMkLst>
            <pc:docMk/>
            <pc:sldMk cId="1586934026" sldId="468"/>
            <ac:picMk id="4" creationId="{EE4C46AF-12F2-462F-87B7-1A652DDB9268}"/>
          </ac:picMkLst>
        </pc:picChg>
      </pc:sldChg>
      <pc:sldChg chg="del">
        <pc:chgData name="Sharon Gurry" userId="0e7d4b19-5e11-4a5d-ba20-1b1a4652e5dc" providerId="ADAL" clId="{611C0C48-221A-4F5B-B113-56C857CF923B}" dt="2023-10-02T16:07:11.584" v="43" actId="2696"/>
        <pc:sldMkLst>
          <pc:docMk/>
          <pc:sldMk cId="1808364562" sldId="469"/>
        </pc:sldMkLst>
      </pc:sldChg>
      <pc:sldChg chg="modSp add">
        <pc:chgData name="Sharon Gurry" userId="0e7d4b19-5e11-4a5d-ba20-1b1a4652e5dc" providerId="ADAL" clId="{611C0C48-221A-4F5B-B113-56C857CF923B}" dt="2023-10-03T09:02:32.740" v="1494" actId="115"/>
        <pc:sldMkLst>
          <pc:docMk/>
          <pc:sldMk cId="2266285353" sldId="469"/>
        </pc:sldMkLst>
        <pc:spChg chg="mod">
          <ac:chgData name="Sharon Gurry" userId="0e7d4b19-5e11-4a5d-ba20-1b1a4652e5dc" providerId="ADAL" clId="{611C0C48-221A-4F5B-B113-56C857CF923B}" dt="2023-10-03T09:02:32.740" v="1494" actId="115"/>
          <ac:spMkLst>
            <pc:docMk/>
            <pc:sldMk cId="2266285353" sldId="469"/>
            <ac:spMk id="8" creationId="{18D49788-E543-40EE-AB7E-0523C000D2BA}"/>
          </ac:spMkLst>
        </pc:spChg>
      </pc:sldChg>
      <pc:sldChg chg="del">
        <pc:chgData name="Sharon Gurry" userId="0e7d4b19-5e11-4a5d-ba20-1b1a4652e5dc" providerId="ADAL" clId="{611C0C48-221A-4F5B-B113-56C857CF923B}" dt="2023-10-02T16:07:11.600" v="44" actId="2696"/>
        <pc:sldMkLst>
          <pc:docMk/>
          <pc:sldMk cId="1988796467" sldId="470"/>
        </pc:sldMkLst>
      </pc:sldChg>
      <pc:sldChg chg="modSp add">
        <pc:chgData name="Sharon Gurry" userId="0e7d4b19-5e11-4a5d-ba20-1b1a4652e5dc" providerId="ADAL" clId="{611C0C48-221A-4F5B-B113-56C857CF923B}" dt="2023-10-03T09:02:17.687" v="1488" actId="115"/>
        <pc:sldMkLst>
          <pc:docMk/>
          <pc:sldMk cId="3431769204" sldId="470"/>
        </pc:sldMkLst>
        <pc:spChg chg="mod">
          <ac:chgData name="Sharon Gurry" userId="0e7d4b19-5e11-4a5d-ba20-1b1a4652e5dc" providerId="ADAL" clId="{611C0C48-221A-4F5B-B113-56C857CF923B}" dt="2023-10-03T09:02:17.687" v="1488" actId="115"/>
          <ac:spMkLst>
            <pc:docMk/>
            <pc:sldMk cId="3431769204" sldId="470"/>
            <ac:spMk id="8" creationId="{18D49788-E543-40EE-AB7E-0523C000D2BA}"/>
          </ac:spMkLst>
        </pc:spChg>
      </pc:sldChg>
      <pc:sldChg chg="modSp add">
        <pc:chgData name="Sharon Gurry" userId="0e7d4b19-5e11-4a5d-ba20-1b1a4652e5dc" providerId="ADAL" clId="{611C0C48-221A-4F5B-B113-56C857CF923B}" dt="2023-10-03T09:04:10.805" v="1507" actId="6549"/>
        <pc:sldMkLst>
          <pc:docMk/>
          <pc:sldMk cId="2419281019" sldId="471"/>
        </pc:sldMkLst>
        <pc:spChg chg="mod">
          <ac:chgData name="Sharon Gurry" userId="0e7d4b19-5e11-4a5d-ba20-1b1a4652e5dc" providerId="ADAL" clId="{611C0C48-221A-4F5B-B113-56C857CF923B}" dt="2023-10-03T09:03:58.809" v="1506" actId="20577"/>
          <ac:spMkLst>
            <pc:docMk/>
            <pc:sldMk cId="2419281019" sldId="471"/>
            <ac:spMk id="2" creationId="{00000000-0000-0000-0000-000000000000}"/>
          </ac:spMkLst>
        </pc:spChg>
        <pc:spChg chg="mod">
          <ac:chgData name="Sharon Gurry" userId="0e7d4b19-5e11-4a5d-ba20-1b1a4652e5dc" providerId="ADAL" clId="{611C0C48-221A-4F5B-B113-56C857CF923B}" dt="2023-10-03T09:04:10.805" v="1507" actId="6549"/>
          <ac:spMkLst>
            <pc:docMk/>
            <pc:sldMk cId="2419281019" sldId="471"/>
            <ac:spMk id="8" creationId="{D2052424-12A2-4022-A0B8-0EA050FC1A6A}"/>
          </ac:spMkLst>
        </pc:spChg>
      </pc:sldChg>
      <pc:sldChg chg="del">
        <pc:chgData name="Sharon Gurry" userId="0e7d4b19-5e11-4a5d-ba20-1b1a4652e5dc" providerId="ADAL" clId="{611C0C48-221A-4F5B-B113-56C857CF923B}" dt="2023-10-02T16:07:11.600" v="45" actId="2696"/>
        <pc:sldMkLst>
          <pc:docMk/>
          <pc:sldMk cId="4244437251" sldId="471"/>
        </pc:sldMkLst>
      </pc:sldChg>
      <pc:sldChg chg="del">
        <pc:chgData name="Sharon Gurry" userId="0e7d4b19-5e11-4a5d-ba20-1b1a4652e5dc" providerId="ADAL" clId="{611C0C48-221A-4F5B-B113-56C857CF923B}" dt="2023-10-02T16:07:11.616" v="47" actId="2696"/>
        <pc:sldMkLst>
          <pc:docMk/>
          <pc:sldMk cId="1411800828" sldId="472"/>
        </pc:sldMkLst>
      </pc:sldChg>
      <pc:sldChg chg="addSp modSp add">
        <pc:chgData name="Sharon Gurry" userId="0e7d4b19-5e11-4a5d-ba20-1b1a4652e5dc" providerId="ADAL" clId="{611C0C48-221A-4F5B-B113-56C857CF923B}" dt="2023-10-03T09:05:57.469" v="1544" actId="1076"/>
        <pc:sldMkLst>
          <pc:docMk/>
          <pc:sldMk cId="2136672893" sldId="472"/>
        </pc:sldMkLst>
        <pc:spChg chg="mod">
          <ac:chgData name="Sharon Gurry" userId="0e7d4b19-5e11-4a5d-ba20-1b1a4652e5dc" providerId="ADAL" clId="{611C0C48-221A-4F5B-B113-56C857CF923B}" dt="2023-10-03T09:05:14.435" v="1528" actId="1076"/>
          <ac:spMkLst>
            <pc:docMk/>
            <pc:sldMk cId="2136672893" sldId="472"/>
            <ac:spMk id="6" creationId="{434A4C62-55E1-43C0-BA71-449F35437A95}"/>
          </ac:spMkLst>
        </pc:spChg>
        <pc:spChg chg="mod">
          <ac:chgData name="Sharon Gurry" userId="0e7d4b19-5e11-4a5d-ba20-1b1a4652e5dc" providerId="ADAL" clId="{611C0C48-221A-4F5B-B113-56C857CF923B}" dt="2023-10-03T09:05:10.875" v="1527" actId="1076"/>
          <ac:spMkLst>
            <pc:docMk/>
            <pc:sldMk cId="2136672893" sldId="472"/>
            <ac:spMk id="7" creationId="{BBDC85C2-3679-4991-92B0-C6050540D297}"/>
          </ac:spMkLst>
        </pc:spChg>
        <pc:spChg chg="add mod">
          <ac:chgData name="Sharon Gurry" userId="0e7d4b19-5e11-4a5d-ba20-1b1a4652e5dc" providerId="ADAL" clId="{611C0C48-221A-4F5B-B113-56C857CF923B}" dt="2023-10-03T09:05:57.469" v="1544" actId="1076"/>
          <ac:spMkLst>
            <pc:docMk/>
            <pc:sldMk cId="2136672893" sldId="472"/>
            <ac:spMk id="8" creationId="{6E0873FB-D1D4-403F-AA5C-B901BC43386F}"/>
          </ac:spMkLst>
        </pc:spChg>
        <pc:picChg chg="mod">
          <ac:chgData name="Sharon Gurry" userId="0e7d4b19-5e11-4a5d-ba20-1b1a4652e5dc" providerId="ADAL" clId="{611C0C48-221A-4F5B-B113-56C857CF923B}" dt="2023-10-03T09:05:06.342" v="1526" actId="1076"/>
          <ac:picMkLst>
            <pc:docMk/>
            <pc:sldMk cId="2136672893" sldId="472"/>
            <ac:picMk id="4" creationId="{EE4C46AF-12F2-462F-87B7-1A652DDB9268}"/>
          </ac:picMkLst>
        </pc:picChg>
      </pc:sldChg>
      <pc:sldChg chg="modSp add">
        <pc:chgData name="Sharon Gurry" userId="0e7d4b19-5e11-4a5d-ba20-1b1a4652e5dc" providerId="ADAL" clId="{611C0C48-221A-4F5B-B113-56C857CF923B}" dt="2023-10-03T09:06:26.760" v="1554" actId="20577"/>
        <pc:sldMkLst>
          <pc:docMk/>
          <pc:sldMk cId="1280176668" sldId="473"/>
        </pc:sldMkLst>
        <pc:spChg chg="mod">
          <ac:chgData name="Sharon Gurry" userId="0e7d4b19-5e11-4a5d-ba20-1b1a4652e5dc" providerId="ADAL" clId="{611C0C48-221A-4F5B-B113-56C857CF923B}" dt="2023-10-03T09:06:26.760" v="1554" actId="20577"/>
          <ac:spMkLst>
            <pc:docMk/>
            <pc:sldMk cId="1280176668" sldId="473"/>
            <ac:spMk id="8" creationId="{6E0873FB-D1D4-403F-AA5C-B901BC43386F}"/>
          </ac:spMkLst>
        </pc:spChg>
      </pc:sldChg>
      <pc:sldChg chg="del">
        <pc:chgData name="Sharon Gurry" userId="0e7d4b19-5e11-4a5d-ba20-1b1a4652e5dc" providerId="ADAL" clId="{611C0C48-221A-4F5B-B113-56C857CF923B}" dt="2023-10-02T16:07:11.616" v="46" actId="2696"/>
        <pc:sldMkLst>
          <pc:docMk/>
          <pc:sldMk cId="1431734484" sldId="473"/>
        </pc:sldMkLst>
      </pc:sldChg>
      <pc:sldChg chg="modSp add">
        <pc:chgData name="Sharon Gurry" userId="0e7d4b19-5e11-4a5d-ba20-1b1a4652e5dc" providerId="ADAL" clId="{611C0C48-221A-4F5B-B113-56C857CF923B}" dt="2023-10-03T09:11:44.479" v="1600" actId="14100"/>
        <pc:sldMkLst>
          <pc:docMk/>
          <pc:sldMk cId="74582142" sldId="474"/>
        </pc:sldMkLst>
        <pc:spChg chg="mod">
          <ac:chgData name="Sharon Gurry" userId="0e7d4b19-5e11-4a5d-ba20-1b1a4652e5dc" providerId="ADAL" clId="{611C0C48-221A-4F5B-B113-56C857CF923B}" dt="2023-10-03T09:10:57.867" v="1581" actId="1076"/>
          <ac:spMkLst>
            <pc:docMk/>
            <pc:sldMk cId="74582142" sldId="474"/>
            <ac:spMk id="5" creationId="{0998C11D-FB8D-4C24-9760-259AF01329C1}"/>
          </ac:spMkLst>
        </pc:spChg>
        <pc:spChg chg="mod">
          <ac:chgData name="Sharon Gurry" userId="0e7d4b19-5e11-4a5d-ba20-1b1a4652e5dc" providerId="ADAL" clId="{611C0C48-221A-4F5B-B113-56C857CF923B}" dt="2023-10-03T09:11:44.479" v="1600" actId="14100"/>
          <ac:spMkLst>
            <pc:docMk/>
            <pc:sldMk cId="74582142" sldId="474"/>
            <ac:spMk id="8" creationId="{D2052424-12A2-4022-A0B8-0EA050FC1A6A}"/>
          </ac:spMkLst>
        </pc:spChg>
        <pc:picChg chg="mod">
          <ac:chgData name="Sharon Gurry" userId="0e7d4b19-5e11-4a5d-ba20-1b1a4652e5dc" providerId="ADAL" clId="{611C0C48-221A-4F5B-B113-56C857CF923B}" dt="2023-10-03T09:11:41.648" v="1599" actId="1076"/>
          <ac:picMkLst>
            <pc:docMk/>
            <pc:sldMk cId="74582142" sldId="474"/>
            <ac:picMk id="3" creationId="{84B1812D-DA96-43B8-8DE9-E5A9ECAD1F5B}"/>
          </ac:picMkLst>
        </pc:picChg>
      </pc:sldChg>
      <pc:sldChg chg="del">
        <pc:chgData name="Sharon Gurry" userId="0e7d4b19-5e11-4a5d-ba20-1b1a4652e5dc" providerId="ADAL" clId="{611C0C48-221A-4F5B-B113-56C857CF923B}" dt="2023-10-02T16:07:11.631" v="48" actId="2696"/>
        <pc:sldMkLst>
          <pc:docMk/>
          <pc:sldMk cId="1749169792" sldId="474"/>
        </pc:sldMkLst>
      </pc:sldChg>
      <pc:sldChg chg="del">
        <pc:chgData name="Sharon Gurry" userId="0e7d4b19-5e11-4a5d-ba20-1b1a4652e5dc" providerId="ADAL" clId="{611C0C48-221A-4F5B-B113-56C857CF923B}" dt="2023-10-02T16:07:11.643" v="49" actId="2696"/>
        <pc:sldMkLst>
          <pc:docMk/>
          <pc:sldMk cId="3029039260" sldId="475"/>
        </pc:sldMkLst>
      </pc:sldChg>
      <pc:sldChg chg="modSp add">
        <pc:chgData name="Sharon Gurry" userId="0e7d4b19-5e11-4a5d-ba20-1b1a4652e5dc" providerId="ADAL" clId="{611C0C48-221A-4F5B-B113-56C857CF923B}" dt="2023-10-03T09:15:25.599" v="1611" actId="1076"/>
        <pc:sldMkLst>
          <pc:docMk/>
          <pc:sldMk cId="3999246352" sldId="475"/>
        </pc:sldMkLst>
        <pc:spChg chg="mod">
          <ac:chgData name="Sharon Gurry" userId="0e7d4b19-5e11-4a5d-ba20-1b1a4652e5dc" providerId="ADAL" clId="{611C0C48-221A-4F5B-B113-56C857CF923B}" dt="2023-10-03T09:15:25.599" v="1611" actId="1076"/>
          <ac:spMkLst>
            <pc:docMk/>
            <pc:sldMk cId="3999246352" sldId="475"/>
            <ac:spMk id="5" creationId="{0998C11D-FB8D-4C24-9760-259AF01329C1}"/>
          </ac:spMkLst>
        </pc:spChg>
        <pc:spChg chg="mod">
          <ac:chgData name="Sharon Gurry" userId="0e7d4b19-5e11-4a5d-ba20-1b1a4652e5dc" providerId="ADAL" clId="{611C0C48-221A-4F5B-B113-56C857CF923B}" dt="2023-10-03T09:12:11.644" v="1606" actId="14100"/>
          <ac:spMkLst>
            <pc:docMk/>
            <pc:sldMk cId="3999246352" sldId="475"/>
            <ac:spMk id="8" creationId="{D2052424-12A2-4022-A0B8-0EA050FC1A6A}"/>
          </ac:spMkLst>
        </pc:spChg>
        <pc:picChg chg="mod">
          <ac:chgData name="Sharon Gurry" userId="0e7d4b19-5e11-4a5d-ba20-1b1a4652e5dc" providerId="ADAL" clId="{611C0C48-221A-4F5B-B113-56C857CF923B}" dt="2023-10-03T09:12:21.272" v="1609" actId="1076"/>
          <ac:picMkLst>
            <pc:docMk/>
            <pc:sldMk cId="3999246352" sldId="475"/>
            <ac:picMk id="3" creationId="{84B1812D-DA96-43B8-8DE9-E5A9ECAD1F5B}"/>
          </ac:picMkLst>
        </pc:picChg>
      </pc:sldChg>
      <pc:sldChg chg="addSp delSp modSp add">
        <pc:chgData name="Sharon Gurry" userId="0e7d4b19-5e11-4a5d-ba20-1b1a4652e5dc" providerId="ADAL" clId="{611C0C48-221A-4F5B-B113-56C857CF923B}" dt="2023-10-03T09:24:35.177" v="1639" actId="1076"/>
        <pc:sldMkLst>
          <pc:docMk/>
          <pc:sldMk cId="1768312291" sldId="476"/>
        </pc:sldMkLst>
        <pc:spChg chg="del">
          <ac:chgData name="Sharon Gurry" userId="0e7d4b19-5e11-4a5d-ba20-1b1a4652e5dc" providerId="ADAL" clId="{611C0C48-221A-4F5B-B113-56C857CF923B}" dt="2023-10-03T09:16:08.844" v="1621" actId="478"/>
          <ac:spMkLst>
            <pc:docMk/>
            <pc:sldMk cId="1768312291" sldId="476"/>
            <ac:spMk id="5" creationId="{CE5F3163-324C-41B9-B957-F27BD5D251F5}"/>
          </ac:spMkLst>
        </pc:spChg>
        <pc:spChg chg="add del mod">
          <ac:chgData name="Sharon Gurry" userId="0e7d4b19-5e11-4a5d-ba20-1b1a4652e5dc" providerId="ADAL" clId="{611C0C48-221A-4F5B-B113-56C857CF923B}" dt="2023-10-03T09:24:02.503" v="1633" actId="478"/>
          <ac:spMkLst>
            <pc:docMk/>
            <pc:sldMk cId="1768312291" sldId="476"/>
            <ac:spMk id="6" creationId="{889F32C1-0E31-416A-B2F7-546A763D1018}"/>
          </ac:spMkLst>
        </pc:spChg>
        <pc:spChg chg="del">
          <ac:chgData name="Sharon Gurry" userId="0e7d4b19-5e11-4a5d-ba20-1b1a4652e5dc" providerId="ADAL" clId="{611C0C48-221A-4F5B-B113-56C857CF923B}" dt="2023-10-03T09:16:07.270" v="1620" actId="478"/>
          <ac:spMkLst>
            <pc:docMk/>
            <pc:sldMk cId="1768312291" sldId="476"/>
            <ac:spMk id="7" creationId="{93672086-22E2-4877-928F-63BB1F19E96B}"/>
          </ac:spMkLst>
        </pc:spChg>
        <pc:spChg chg="add mod">
          <ac:chgData name="Sharon Gurry" userId="0e7d4b19-5e11-4a5d-ba20-1b1a4652e5dc" providerId="ADAL" clId="{611C0C48-221A-4F5B-B113-56C857CF923B}" dt="2023-10-03T09:23:22.154" v="1628" actId="20577"/>
          <ac:spMkLst>
            <pc:docMk/>
            <pc:sldMk cId="1768312291" sldId="476"/>
            <ac:spMk id="8" creationId="{9FA4B241-A529-4578-93BD-917AF28E5B67}"/>
          </ac:spMkLst>
        </pc:spChg>
        <pc:spChg chg="add mod">
          <ac:chgData name="Sharon Gurry" userId="0e7d4b19-5e11-4a5d-ba20-1b1a4652e5dc" providerId="ADAL" clId="{611C0C48-221A-4F5B-B113-56C857CF923B}" dt="2023-10-03T09:24:21.186" v="1635" actId="1076"/>
          <ac:spMkLst>
            <pc:docMk/>
            <pc:sldMk cId="1768312291" sldId="476"/>
            <ac:spMk id="10" creationId="{A09377B2-37DB-4AF1-AADB-B853526AF774}"/>
          </ac:spMkLst>
        </pc:spChg>
        <pc:spChg chg="add mod">
          <ac:chgData name="Sharon Gurry" userId="0e7d4b19-5e11-4a5d-ba20-1b1a4652e5dc" providerId="ADAL" clId="{611C0C48-221A-4F5B-B113-56C857CF923B}" dt="2023-10-03T09:24:33.840" v="1638" actId="1076"/>
          <ac:spMkLst>
            <pc:docMk/>
            <pc:sldMk cId="1768312291" sldId="476"/>
            <ac:spMk id="12" creationId="{13986FBA-4E70-42A5-A2F6-69F37F00BA48}"/>
          </ac:spMkLst>
        </pc:spChg>
        <pc:picChg chg="del">
          <ac:chgData name="Sharon Gurry" userId="0e7d4b19-5e11-4a5d-ba20-1b1a4652e5dc" providerId="ADAL" clId="{611C0C48-221A-4F5B-B113-56C857CF923B}" dt="2023-10-03T09:16:05.446" v="1618" actId="478"/>
          <ac:picMkLst>
            <pc:docMk/>
            <pc:sldMk cId="1768312291" sldId="476"/>
            <ac:picMk id="3" creationId="{9D58EB96-380F-418F-8609-D12CCF74ECAC}"/>
          </ac:picMkLst>
        </pc:picChg>
        <pc:picChg chg="del">
          <ac:chgData name="Sharon Gurry" userId="0e7d4b19-5e11-4a5d-ba20-1b1a4652e5dc" providerId="ADAL" clId="{611C0C48-221A-4F5B-B113-56C857CF923B}" dt="2023-10-03T09:16:05.917" v="1619" actId="478"/>
          <ac:picMkLst>
            <pc:docMk/>
            <pc:sldMk cId="1768312291" sldId="476"/>
            <ac:picMk id="4" creationId="{3D1EEAF1-A218-4830-B793-F4B3E8436DF5}"/>
          </ac:picMkLst>
        </pc:picChg>
        <pc:picChg chg="add mod">
          <ac:chgData name="Sharon Gurry" userId="0e7d4b19-5e11-4a5d-ba20-1b1a4652e5dc" providerId="ADAL" clId="{611C0C48-221A-4F5B-B113-56C857CF923B}" dt="2023-10-03T09:24:29.227" v="1637" actId="1076"/>
          <ac:picMkLst>
            <pc:docMk/>
            <pc:sldMk cId="1768312291" sldId="476"/>
            <ac:picMk id="9" creationId="{AEFF2940-981D-489B-AE63-2C8F0B0426DE}"/>
          </ac:picMkLst>
        </pc:picChg>
        <pc:picChg chg="add mod">
          <ac:chgData name="Sharon Gurry" userId="0e7d4b19-5e11-4a5d-ba20-1b1a4652e5dc" providerId="ADAL" clId="{611C0C48-221A-4F5B-B113-56C857CF923B}" dt="2023-10-03T09:24:35.177" v="1639" actId="1076"/>
          <ac:picMkLst>
            <pc:docMk/>
            <pc:sldMk cId="1768312291" sldId="476"/>
            <ac:picMk id="11" creationId="{D88ABBC0-D770-4E69-A1C5-76391AFC0DD1}"/>
          </ac:picMkLst>
        </pc:picChg>
      </pc:sldChg>
      <pc:sldChg chg="addSp delSp modSp add">
        <pc:chgData name="Sharon Gurry" userId="0e7d4b19-5e11-4a5d-ba20-1b1a4652e5dc" providerId="ADAL" clId="{611C0C48-221A-4F5B-B113-56C857CF923B}" dt="2023-10-03T09:26:08.023" v="1663" actId="1076"/>
        <pc:sldMkLst>
          <pc:docMk/>
          <pc:sldMk cId="2261162128" sldId="477"/>
        </pc:sldMkLst>
        <pc:spChg chg="mod">
          <ac:chgData name="Sharon Gurry" userId="0e7d4b19-5e11-4a5d-ba20-1b1a4652e5dc" providerId="ADAL" clId="{611C0C48-221A-4F5B-B113-56C857CF923B}" dt="2023-10-03T09:26:03.902" v="1661" actId="20577"/>
          <ac:spMkLst>
            <pc:docMk/>
            <pc:sldMk cId="2261162128" sldId="477"/>
            <ac:spMk id="8" creationId="{9FA4B241-A529-4578-93BD-917AF28E5B67}"/>
          </ac:spMkLst>
        </pc:spChg>
        <pc:spChg chg="del">
          <ac:chgData name="Sharon Gurry" userId="0e7d4b19-5e11-4a5d-ba20-1b1a4652e5dc" providerId="ADAL" clId="{611C0C48-221A-4F5B-B113-56C857CF923B}" dt="2023-10-03T09:24:50.592" v="1645" actId="478"/>
          <ac:spMkLst>
            <pc:docMk/>
            <pc:sldMk cId="2261162128" sldId="477"/>
            <ac:spMk id="10" creationId="{A09377B2-37DB-4AF1-AADB-B853526AF774}"/>
          </ac:spMkLst>
        </pc:spChg>
        <pc:spChg chg="del">
          <ac:chgData name="Sharon Gurry" userId="0e7d4b19-5e11-4a5d-ba20-1b1a4652e5dc" providerId="ADAL" clId="{611C0C48-221A-4F5B-B113-56C857CF923B}" dt="2023-10-03T09:24:48.895" v="1644" actId="478"/>
          <ac:spMkLst>
            <pc:docMk/>
            <pc:sldMk cId="2261162128" sldId="477"/>
            <ac:spMk id="12" creationId="{13986FBA-4E70-42A5-A2F6-69F37F00BA48}"/>
          </ac:spMkLst>
        </pc:spChg>
        <pc:picChg chg="add del mod">
          <ac:chgData name="Sharon Gurry" userId="0e7d4b19-5e11-4a5d-ba20-1b1a4652e5dc" providerId="ADAL" clId="{611C0C48-221A-4F5B-B113-56C857CF923B}" dt="2023-10-03T09:25:55.550" v="1658" actId="478"/>
          <ac:picMkLst>
            <pc:docMk/>
            <pc:sldMk cId="2261162128" sldId="477"/>
            <ac:picMk id="3" creationId="{7C4EC360-793E-4AEE-A883-8CA1D9AE633E}"/>
          </ac:picMkLst>
        </pc:picChg>
        <pc:picChg chg="add mod">
          <ac:chgData name="Sharon Gurry" userId="0e7d4b19-5e11-4a5d-ba20-1b1a4652e5dc" providerId="ADAL" clId="{611C0C48-221A-4F5B-B113-56C857CF923B}" dt="2023-10-03T09:26:08.023" v="1663" actId="1076"/>
          <ac:picMkLst>
            <pc:docMk/>
            <pc:sldMk cId="2261162128" sldId="477"/>
            <ac:picMk id="4" creationId="{AD90CF97-B5B3-410C-B405-373FD4B9BCA0}"/>
          </ac:picMkLst>
        </pc:picChg>
        <pc:picChg chg="del">
          <ac:chgData name="Sharon Gurry" userId="0e7d4b19-5e11-4a5d-ba20-1b1a4652e5dc" providerId="ADAL" clId="{611C0C48-221A-4F5B-B113-56C857CF923B}" dt="2023-10-03T09:24:47.065" v="1642" actId="478"/>
          <ac:picMkLst>
            <pc:docMk/>
            <pc:sldMk cId="2261162128" sldId="477"/>
            <ac:picMk id="9" creationId="{AEFF2940-981D-489B-AE63-2C8F0B0426DE}"/>
          </ac:picMkLst>
        </pc:picChg>
        <pc:picChg chg="del">
          <ac:chgData name="Sharon Gurry" userId="0e7d4b19-5e11-4a5d-ba20-1b1a4652e5dc" providerId="ADAL" clId="{611C0C48-221A-4F5B-B113-56C857CF923B}" dt="2023-10-03T09:24:47.723" v="1643" actId="478"/>
          <ac:picMkLst>
            <pc:docMk/>
            <pc:sldMk cId="2261162128" sldId="477"/>
            <ac:picMk id="11" creationId="{D88ABBC0-D770-4E69-A1C5-76391AFC0DD1}"/>
          </ac:picMkLst>
        </pc:picChg>
      </pc:sldChg>
      <pc:sldChg chg="addSp delSp modSp add">
        <pc:chgData name="Sharon Gurry" userId="0e7d4b19-5e11-4a5d-ba20-1b1a4652e5dc" providerId="ADAL" clId="{611C0C48-221A-4F5B-B113-56C857CF923B}" dt="2023-10-03T09:27:22.688" v="1678"/>
        <pc:sldMkLst>
          <pc:docMk/>
          <pc:sldMk cId="2513781852" sldId="478"/>
        </pc:sldMkLst>
        <pc:spChg chg="mod">
          <ac:chgData name="Sharon Gurry" userId="0e7d4b19-5e11-4a5d-ba20-1b1a4652e5dc" providerId="ADAL" clId="{611C0C48-221A-4F5B-B113-56C857CF923B}" dt="2023-10-03T09:26:35.150" v="1674" actId="20577"/>
          <ac:spMkLst>
            <pc:docMk/>
            <pc:sldMk cId="2513781852" sldId="478"/>
            <ac:spMk id="8" creationId="{9FA4B241-A529-4578-93BD-917AF28E5B67}"/>
          </ac:spMkLst>
        </pc:spChg>
        <pc:picChg chg="add mod">
          <ac:chgData name="Sharon Gurry" userId="0e7d4b19-5e11-4a5d-ba20-1b1a4652e5dc" providerId="ADAL" clId="{611C0C48-221A-4F5B-B113-56C857CF923B}" dt="2023-10-03T09:27:10.499" v="1676" actId="1076"/>
          <ac:picMkLst>
            <pc:docMk/>
            <pc:sldMk cId="2513781852" sldId="478"/>
            <ac:picMk id="3" creationId="{02A1490A-1299-45E0-9CEF-6E976F01D872}"/>
          </ac:picMkLst>
        </pc:picChg>
        <pc:picChg chg="del">
          <ac:chgData name="Sharon Gurry" userId="0e7d4b19-5e11-4a5d-ba20-1b1a4652e5dc" providerId="ADAL" clId="{611C0C48-221A-4F5B-B113-56C857CF923B}" dt="2023-10-03T09:26:16.945" v="1665" actId="478"/>
          <ac:picMkLst>
            <pc:docMk/>
            <pc:sldMk cId="2513781852" sldId="478"/>
            <ac:picMk id="4" creationId="{AD90CF97-B5B3-410C-B405-373FD4B9BCA0}"/>
          </ac:picMkLst>
        </pc:picChg>
        <pc:picChg chg="add del">
          <ac:chgData name="Sharon Gurry" userId="0e7d4b19-5e11-4a5d-ba20-1b1a4652e5dc" providerId="ADAL" clId="{611C0C48-221A-4F5B-B113-56C857CF923B}" dt="2023-10-03T09:27:22.688" v="1678"/>
          <ac:picMkLst>
            <pc:docMk/>
            <pc:sldMk cId="2513781852" sldId="478"/>
            <ac:picMk id="5" creationId="{8FFBA250-249A-4C6D-9620-CB6A0D8A40C5}"/>
          </ac:picMkLst>
        </pc:picChg>
      </pc:sldChg>
      <pc:sldChg chg="modSp add">
        <pc:chgData name="Sharon Gurry" userId="0e7d4b19-5e11-4a5d-ba20-1b1a4652e5dc" providerId="ADAL" clId="{611C0C48-221A-4F5B-B113-56C857CF923B}" dt="2023-10-03T09:27:46.871" v="1683" actId="123"/>
        <pc:sldMkLst>
          <pc:docMk/>
          <pc:sldMk cId="1121947034" sldId="479"/>
        </pc:sldMkLst>
        <pc:spChg chg="mod">
          <ac:chgData name="Sharon Gurry" userId="0e7d4b19-5e11-4a5d-ba20-1b1a4652e5dc" providerId="ADAL" clId="{611C0C48-221A-4F5B-B113-56C857CF923B}" dt="2023-10-03T09:27:46.871" v="1683" actId="123"/>
          <ac:spMkLst>
            <pc:docMk/>
            <pc:sldMk cId="1121947034" sldId="479"/>
            <ac:spMk id="8" creationId="{9FA4B241-A529-4578-93BD-917AF28E5B67}"/>
          </ac:spMkLst>
        </pc:spChg>
      </pc:sldChg>
      <pc:sldChg chg="addSp delSp modSp add">
        <pc:chgData name="Sharon Gurry" userId="0e7d4b19-5e11-4a5d-ba20-1b1a4652e5dc" providerId="ADAL" clId="{611C0C48-221A-4F5B-B113-56C857CF923B}" dt="2023-10-03T09:29:38.295" v="1711" actId="1076"/>
        <pc:sldMkLst>
          <pc:docMk/>
          <pc:sldMk cId="2251475082" sldId="480"/>
        </pc:sldMkLst>
        <pc:spChg chg="del">
          <ac:chgData name="Sharon Gurry" userId="0e7d4b19-5e11-4a5d-ba20-1b1a4652e5dc" providerId="ADAL" clId="{611C0C48-221A-4F5B-B113-56C857CF923B}" dt="2023-10-03T09:28:30.988" v="1691" actId="478"/>
          <ac:spMkLst>
            <pc:docMk/>
            <pc:sldMk cId="2251475082" sldId="480"/>
            <ac:spMk id="5" creationId="{C59C7DA5-32B2-4C96-A185-602A678AEBD5}"/>
          </ac:spMkLst>
        </pc:spChg>
        <pc:spChg chg="del">
          <ac:chgData name="Sharon Gurry" userId="0e7d4b19-5e11-4a5d-ba20-1b1a4652e5dc" providerId="ADAL" clId="{611C0C48-221A-4F5B-B113-56C857CF923B}" dt="2023-10-03T09:28:29.450" v="1690" actId="478"/>
          <ac:spMkLst>
            <pc:docMk/>
            <pc:sldMk cId="2251475082" sldId="480"/>
            <ac:spMk id="7" creationId="{29DDD7DF-E81A-4F81-95E9-9C15C77BAC6E}"/>
          </ac:spMkLst>
        </pc:spChg>
        <pc:spChg chg="add mod">
          <ac:chgData name="Sharon Gurry" userId="0e7d4b19-5e11-4a5d-ba20-1b1a4652e5dc" providerId="ADAL" clId="{611C0C48-221A-4F5B-B113-56C857CF923B}" dt="2023-10-03T09:29:03.159" v="1697" actId="123"/>
          <ac:spMkLst>
            <pc:docMk/>
            <pc:sldMk cId="2251475082" sldId="480"/>
            <ac:spMk id="8" creationId="{3BBA3D00-23C7-4530-8CFC-383C386C00E1}"/>
          </ac:spMkLst>
        </pc:spChg>
        <pc:spChg chg="add mod">
          <ac:chgData name="Sharon Gurry" userId="0e7d4b19-5e11-4a5d-ba20-1b1a4652e5dc" providerId="ADAL" clId="{611C0C48-221A-4F5B-B113-56C857CF923B}" dt="2023-10-03T09:29:35.321" v="1709" actId="1076"/>
          <ac:spMkLst>
            <pc:docMk/>
            <pc:sldMk cId="2251475082" sldId="480"/>
            <ac:spMk id="10" creationId="{CC1283AE-696E-4806-BD39-3F5D4B4665C6}"/>
          </ac:spMkLst>
        </pc:spChg>
        <pc:spChg chg="add mod">
          <ac:chgData name="Sharon Gurry" userId="0e7d4b19-5e11-4a5d-ba20-1b1a4652e5dc" providerId="ADAL" clId="{611C0C48-221A-4F5B-B113-56C857CF923B}" dt="2023-10-03T09:29:38.295" v="1711" actId="1076"/>
          <ac:spMkLst>
            <pc:docMk/>
            <pc:sldMk cId="2251475082" sldId="480"/>
            <ac:spMk id="12" creationId="{DD143DD7-C344-4612-9331-301B350ED97E}"/>
          </ac:spMkLst>
        </pc:spChg>
        <pc:picChg chg="del">
          <ac:chgData name="Sharon Gurry" userId="0e7d4b19-5e11-4a5d-ba20-1b1a4652e5dc" providerId="ADAL" clId="{611C0C48-221A-4F5B-B113-56C857CF923B}" dt="2023-10-03T09:28:27.766" v="1688" actId="478"/>
          <ac:picMkLst>
            <pc:docMk/>
            <pc:sldMk cId="2251475082" sldId="480"/>
            <ac:picMk id="3" creationId="{4D7ED3C2-FA13-4D39-B001-922EB382ABD2}"/>
          </ac:picMkLst>
        </pc:picChg>
        <pc:picChg chg="del">
          <ac:chgData name="Sharon Gurry" userId="0e7d4b19-5e11-4a5d-ba20-1b1a4652e5dc" providerId="ADAL" clId="{611C0C48-221A-4F5B-B113-56C857CF923B}" dt="2023-10-03T09:28:28.396" v="1689" actId="478"/>
          <ac:picMkLst>
            <pc:docMk/>
            <pc:sldMk cId="2251475082" sldId="480"/>
            <ac:picMk id="4" creationId="{B0C69350-F603-4DBC-9F95-3AC32FF1D61F}"/>
          </ac:picMkLst>
        </pc:picChg>
        <pc:picChg chg="add mod">
          <ac:chgData name="Sharon Gurry" userId="0e7d4b19-5e11-4a5d-ba20-1b1a4652e5dc" providerId="ADAL" clId="{611C0C48-221A-4F5B-B113-56C857CF923B}" dt="2023-10-03T09:29:32.816" v="1708" actId="1076"/>
          <ac:picMkLst>
            <pc:docMk/>
            <pc:sldMk cId="2251475082" sldId="480"/>
            <ac:picMk id="9" creationId="{C67EFB00-46E9-41F8-A787-4A27604019FD}"/>
          </ac:picMkLst>
        </pc:picChg>
        <pc:picChg chg="add mod">
          <ac:chgData name="Sharon Gurry" userId="0e7d4b19-5e11-4a5d-ba20-1b1a4652e5dc" providerId="ADAL" clId="{611C0C48-221A-4F5B-B113-56C857CF923B}" dt="2023-10-03T09:29:36.626" v="1710" actId="1076"/>
          <ac:picMkLst>
            <pc:docMk/>
            <pc:sldMk cId="2251475082" sldId="480"/>
            <ac:picMk id="11" creationId="{C1184D2C-F599-4873-B5DF-E667C1EB9066}"/>
          </ac:picMkLst>
        </pc:picChg>
      </pc:sldChg>
      <pc:sldChg chg="add del">
        <pc:chgData name="Sharon Gurry" userId="0e7d4b19-5e11-4a5d-ba20-1b1a4652e5dc" providerId="ADAL" clId="{611C0C48-221A-4F5B-B113-56C857CF923B}" dt="2023-10-03T09:28:23.167" v="1686"/>
        <pc:sldMkLst>
          <pc:docMk/>
          <pc:sldMk cId="4062567769" sldId="480"/>
        </pc:sldMkLst>
      </pc:sldChg>
      <pc:sldChg chg="addSp delSp modSp add">
        <pc:chgData name="Sharon Gurry" userId="0e7d4b19-5e11-4a5d-ba20-1b1a4652e5dc" providerId="ADAL" clId="{611C0C48-221A-4F5B-B113-56C857CF923B}" dt="2023-10-03T09:31:11.958" v="1731" actId="14100"/>
        <pc:sldMkLst>
          <pc:docMk/>
          <pc:sldMk cId="3354693301" sldId="481"/>
        </pc:sldMkLst>
        <pc:spChg chg="mod">
          <ac:chgData name="Sharon Gurry" userId="0e7d4b19-5e11-4a5d-ba20-1b1a4652e5dc" providerId="ADAL" clId="{611C0C48-221A-4F5B-B113-56C857CF923B}" dt="2023-10-03T09:30:27.216" v="1724" actId="20577"/>
          <ac:spMkLst>
            <pc:docMk/>
            <pc:sldMk cId="3354693301" sldId="481"/>
            <ac:spMk id="8" creationId="{3BBA3D00-23C7-4530-8CFC-383C386C00E1}"/>
          </ac:spMkLst>
        </pc:spChg>
        <pc:spChg chg="del">
          <ac:chgData name="Sharon Gurry" userId="0e7d4b19-5e11-4a5d-ba20-1b1a4652e5dc" providerId="ADAL" clId="{611C0C48-221A-4F5B-B113-56C857CF923B}" dt="2023-10-03T09:30:05.365" v="1715" actId="478"/>
          <ac:spMkLst>
            <pc:docMk/>
            <pc:sldMk cId="3354693301" sldId="481"/>
            <ac:spMk id="10" creationId="{CC1283AE-696E-4806-BD39-3F5D4B4665C6}"/>
          </ac:spMkLst>
        </pc:spChg>
        <pc:spChg chg="del">
          <ac:chgData name="Sharon Gurry" userId="0e7d4b19-5e11-4a5d-ba20-1b1a4652e5dc" providerId="ADAL" clId="{611C0C48-221A-4F5B-B113-56C857CF923B}" dt="2023-10-03T09:30:07.363" v="1717" actId="478"/>
          <ac:spMkLst>
            <pc:docMk/>
            <pc:sldMk cId="3354693301" sldId="481"/>
            <ac:spMk id="12" creationId="{DD143DD7-C344-4612-9331-301B350ED97E}"/>
          </ac:spMkLst>
        </pc:spChg>
        <pc:picChg chg="del">
          <ac:chgData name="Sharon Gurry" userId="0e7d4b19-5e11-4a5d-ba20-1b1a4652e5dc" providerId="ADAL" clId="{611C0C48-221A-4F5B-B113-56C857CF923B}" dt="2023-10-03T09:30:03.878" v="1714" actId="478"/>
          <ac:picMkLst>
            <pc:docMk/>
            <pc:sldMk cId="3354693301" sldId="481"/>
            <ac:picMk id="9" creationId="{C67EFB00-46E9-41F8-A787-4A27604019FD}"/>
          </ac:picMkLst>
        </pc:picChg>
        <pc:picChg chg="del">
          <ac:chgData name="Sharon Gurry" userId="0e7d4b19-5e11-4a5d-ba20-1b1a4652e5dc" providerId="ADAL" clId="{611C0C48-221A-4F5B-B113-56C857CF923B}" dt="2023-10-03T09:30:06.056" v="1716" actId="478"/>
          <ac:picMkLst>
            <pc:docMk/>
            <pc:sldMk cId="3354693301" sldId="481"/>
            <ac:picMk id="11" creationId="{C1184D2C-F599-4873-B5DF-E667C1EB9066}"/>
          </ac:picMkLst>
        </pc:picChg>
        <pc:picChg chg="add mod">
          <ac:chgData name="Sharon Gurry" userId="0e7d4b19-5e11-4a5d-ba20-1b1a4652e5dc" providerId="ADAL" clId="{611C0C48-221A-4F5B-B113-56C857CF923B}" dt="2023-10-03T09:31:11.958" v="1731" actId="14100"/>
          <ac:picMkLst>
            <pc:docMk/>
            <pc:sldMk cId="3354693301" sldId="481"/>
            <ac:picMk id="13" creationId="{33A0C199-EB7E-4CB8-A12C-8AEEF19457A7}"/>
          </ac:picMkLst>
        </pc:picChg>
      </pc:sldChg>
      <pc:sldChg chg="addSp delSp modSp add">
        <pc:chgData name="Sharon Gurry" userId="0e7d4b19-5e11-4a5d-ba20-1b1a4652e5dc" providerId="ADAL" clId="{611C0C48-221A-4F5B-B113-56C857CF923B}" dt="2023-10-03T11:38:27.217" v="2205" actId="313"/>
        <pc:sldMkLst>
          <pc:docMk/>
          <pc:sldMk cId="1714203571" sldId="482"/>
        </pc:sldMkLst>
        <pc:spChg chg="add del">
          <ac:chgData name="Sharon Gurry" userId="0e7d4b19-5e11-4a5d-ba20-1b1a4652e5dc" providerId="ADAL" clId="{611C0C48-221A-4F5B-B113-56C857CF923B}" dt="2023-10-03T09:31:30.622" v="1734"/>
          <ac:spMkLst>
            <pc:docMk/>
            <pc:sldMk cId="1714203571" sldId="482"/>
            <ac:spMk id="3" creationId="{BF9CB464-1F0C-45E5-8710-575339B0B4D4}"/>
          </ac:spMkLst>
        </pc:spChg>
        <pc:spChg chg="add del">
          <ac:chgData name="Sharon Gurry" userId="0e7d4b19-5e11-4a5d-ba20-1b1a4652e5dc" providerId="ADAL" clId="{611C0C48-221A-4F5B-B113-56C857CF923B}" dt="2023-10-03T09:32:03.148" v="1758"/>
          <ac:spMkLst>
            <pc:docMk/>
            <pc:sldMk cId="1714203571" sldId="482"/>
            <ac:spMk id="4" creationId="{FD1E743B-2B20-4725-8EDE-9C721E9BF518}"/>
          </ac:spMkLst>
        </pc:spChg>
        <pc:spChg chg="mod">
          <ac:chgData name="Sharon Gurry" userId="0e7d4b19-5e11-4a5d-ba20-1b1a4652e5dc" providerId="ADAL" clId="{611C0C48-221A-4F5B-B113-56C857CF923B}" dt="2023-10-03T11:38:27.217" v="2205" actId="313"/>
          <ac:spMkLst>
            <pc:docMk/>
            <pc:sldMk cId="1714203571" sldId="482"/>
            <ac:spMk id="8" creationId="{3BBA3D00-23C7-4530-8CFC-383C386C00E1}"/>
          </ac:spMkLst>
        </pc:spChg>
        <pc:picChg chg="add mod">
          <ac:chgData name="Sharon Gurry" userId="0e7d4b19-5e11-4a5d-ba20-1b1a4652e5dc" providerId="ADAL" clId="{611C0C48-221A-4F5B-B113-56C857CF923B}" dt="2023-10-03T10:41:33.970" v="2204" actId="1076"/>
          <ac:picMkLst>
            <pc:docMk/>
            <pc:sldMk cId="1714203571" sldId="482"/>
            <ac:picMk id="7" creationId="{A6B6EF3E-59BC-4C4F-B103-93749917800D}"/>
          </ac:picMkLst>
        </pc:picChg>
        <pc:picChg chg="del">
          <ac:chgData name="Sharon Gurry" userId="0e7d4b19-5e11-4a5d-ba20-1b1a4652e5dc" providerId="ADAL" clId="{611C0C48-221A-4F5B-B113-56C857CF923B}" dt="2023-10-03T09:31:41.223" v="1736" actId="478"/>
          <ac:picMkLst>
            <pc:docMk/>
            <pc:sldMk cId="1714203571" sldId="482"/>
            <ac:picMk id="13" creationId="{33A0C199-EB7E-4CB8-A12C-8AEEF19457A7}"/>
          </ac:picMkLst>
        </pc:picChg>
      </pc:sldChg>
      <pc:sldChg chg="addSp delSp modSp add">
        <pc:chgData name="Sharon Gurry" userId="0e7d4b19-5e11-4a5d-ba20-1b1a4652e5dc" providerId="ADAL" clId="{611C0C48-221A-4F5B-B113-56C857CF923B}" dt="2023-10-03T09:34:37.563" v="1809" actId="313"/>
        <pc:sldMkLst>
          <pc:docMk/>
          <pc:sldMk cId="2354961361" sldId="483"/>
        </pc:sldMkLst>
        <pc:spChg chg="mod">
          <ac:chgData name="Sharon Gurry" userId="0e7d4b19-5e11-4a5d-ba20-1b1a4652e5dc" providerId="ADAL" clId="{611C0C48-221A-4F5B-B113-56C857CF923B}" dt="2023-10-03T09:33:35.458" v="1785"/>
          <ac:spMkLst>
            <pc:docMk/>
            <pc:sldMk cId="2354961361" sldId="483"/>
            <ac:spMk id="2" creationId="{00000000-0000-0000-0000-000000000000}"/>
          </ac:spMkLst>
        </pc:spChg>
        <pc:spChg chg="mod">
          <ac:chgData name="Sharon Gurry" userId="0e7d4b19-5e11-4a5d-ba20-1b1a4652e5dc" providerId="ADAL" clId="{611C0C48-221A-4F5B-B113-56C857CF923B}" dt="2023-10-03T09:34:37.563" v="1809" actId="313"/>
          <ac:spMkLst>
            <pc:docMk/>
            <pc:sldMk cId="2354961361" sldId="483"/>
            <ac:spMk id="8" creationId="{3BBA3D00-23C7-4530-8CFC-383C386C00E1}"/>
          </ac:spMkLst>
        </pc:spChg>
        <pc:picChg chg="add mod">
          <ac:chgData name="Sharon Gurry" userId="0e7d4b19-5e11-4a5d-ba20-1b1a4652e5dc" providerId="ADAL" clId="{611C0C48-221A-4F5B-B113-56C857CF923B}" dt="2023-10-03T09:34:14.922" v="1792" actId="1076"/>
          <ac:picMkLst>
            <pc:docMk/>
            <pc:sldMk cId="2354961361" sldId="483"/>
            <ac:picMk id="5" creationId="{5D0511E5-09D6-4608-8AE7-348BC45610F2}"/>
          </ac:picMkLst>
        </pc:picChg>
        <pc:picChg chg="del">
          <ac:chgData name="Sharon Gurry" userId="0e7d4b19-5e11-4a5d-ba20-1b1a4652e5dc" providerId="ADAL" clId="{611C0C48-221A-4F5B-B113-56C857CF923B}" dt="2023-10-03T09:34:08.337" v="1789" actId="478"/>
          <ac:picMkLst>
            <pc:docMk/>
            <pc:sldMk cId="2354961361" sldId="483"/>
            <ac:picMk id="13" creationId="{33A0C199-EB7E-4CB8-A12C-8AEEF19457A7}"/>
          </ac:picMkLst>
        </pc:picChg>
      </pc:sldChg>
      <pc:sldChg chg="addSp delSp modSp add">
        <pc:chgData name="Sharon Gurry" userId="0e7d4b19-5e11-4a5d-ba20-1b1a4652e5dc" providerId="ADAL" clId="{611C0C48-221A-4F5B-B113-56C857CF923B}" dt="2023-10-03T09:35:46.833" v="1828" actId="20577"/>
        <pc:sldMkLst>
          <pc:docMk/>
          <pc:sldMk cId="2547692946" sldId="484"/>
        </pc:sldMkLst>
        <pc:spChg chg="add del">
          <ac:chgData name="Sharon Gurry" userId="0e7d4b19-5e11-4a5d-ba20-1b1a4652e5dc" providerId="ADAL" clId="{611C0C48-221A-4F5B-B113-56C857CF923B}" dt="2023-10-03T09:35:41.327" v="1822"/>
          <ac:spMkLst>
            <pc:docMk/>
            <pc:sldMk cId="2547692946" sldId="484"/>
            <ac:spMk id="3" creationId="{3548F26A-70DB-4757-890D-D6C9995E72D6}"/>
          </ac:spMkLst>
        </pc:spChg>
        <pc:spChg chg="mod">
          <ac:chgData name="Sharon Gurry" userId="0e7d4b19-5e11-4a5d-ba20-1b1a4652e5dc" providerId="ADAL" clId="{611C0C48-221A-4F5B-B113-56C857CF923B}" dt="2023-10-03T09:35:46.833" v="1828" actId="20577"/>
          <ac:spMkLst>
            <pc:docMk/>
            <pc:sldMk cId="2547692946" sldId="484"/>
            <ac:spMk id="8" creationId="{3BBA3D00-23C7-4530-8CFC-383C386C00E1}"/>
          </ac:spMkLst>
        </pc:spChg>
      </pc:sldChg>
      <pc:sldChg chg="modSp add">
        <pc:chgData name="Sharon Gurry" userId="0e7d4b19-5e11-4a5d-ba20-1b1a4652e5dc" providerId="ADAL" clId="{611C0C48-221A-4F5B-B113-56C857CF923B}" dt="2023-10-03T09:42:19.285" v="1920" actId="113"/>
        <pc:sldMkLst>
          <pc:docMk/>
          <pc:sldMk cId="2112642402" sldId="485"/>
        </pc:sldMkLst>
        <pc:spChg chg="mod">
          <ac:chgData name="Sharon Gurry" userId="0e7d4b19-5e11-4a5d-ba20-1b1a4652e5dc" providerId="ADAL" clId="{611C0C48-221A-4F5B-B113-56C857CF923B}" dt="2023-10-03T09:42:19.285" v="1920" actId="113"/>
          <ac:spMkLst>
            <pc:docMk/>
            <pc:sldMk cId="2112642402" sldId="485"/>
            <ac:spMk id="8" creationId="{D2052424-12A2-4022-A0B8-0EA050FC1A6A}"/>
          </ac:spMkLst>
        </pc:spChg>
      </pc:sldChg>
      <pc:sldChg chg="modSp add">
        <pc:chgData name="Sharon Gurry" userId="0e7d4b19-5e11-4a5d-ba20-1b1a4652e5dc" providerId="ADAL" clId="{611C0C48-221A-4F5B-B113-56C857CF923B}" dt="2023-10-03T09:43:37.524" v="1966" actId="20577"/>
        <pc:sldMkLst>
          <pc:docMk/>
          <pc:sldMk cId="3701585283" sldId="486"/>
        </pc:sldMkLst>
        <pc:spChg chg="mod">
          <ac:chgData name="Sharon Gurry" userId="0e7d4b19-5e11-4a5d-ba20-1b1a4652e5dc" providerId="ADAL" clId="{611C0C48-221A-4F5B-B113-56C857CF923B}" dt="2023-10-03T09:43:37.524" v="1966" actId="20577"/>
          <ac:spMkLst>
            <pc:docMk/>
            <pc:sldMk cId="3701585283" sldId="486"/>
            <ac:spMk id="8" creationId="{D2052424-12A2-4022-A0B8-0EA050FC1A6A}"/>
          </ac:spMkLst>
        </pc:spChg>
      </pc:sldChg>
      <pc:sldChg chg="modSp add">
        <pc:chgData name="Sharon Gurry" userId="0e7d4b19-5e11-4a5d-ba20-1b1a4652e5dc" providerId="ADAL" clId="{611C0C48-221A-4F5B-B113-56C857CF923B}" dt="2023-10-03T09:43:59.214" v="1973" actId="1076"/>
        <pc:sldMkLst>
          <pc:docMk/>
          <pc:sldMk cId="3901949573" sldId="487"/>
        </pc:sldMkLst>
        <pc:spChg chg="mod">
          <ac:chgData name="Sharon Gurry" userId="0e7d4b19-5e11-4a5d-ba20-1b1a4652e5dc" providerId="ADAL" clId="{611C0C48-221A-4F5B-B113-56C857CF923B}" dt="2023-10-03T09:43:59.214" v="1973" actId="1076"/>
          <ac:spMkLst>
            <pc:docMk/>
            <pc:sldMk cId="3901949573" sldId="487"/>
            <ac:spMk id="8" creationId="{D2052424-12A2-4022-A0B8-0EA050FC1A6A}"/>
          </ac:spMkLst>
        </pc:spChg>
      </pc:sldChg>
      <pc:sldChg chg="modSp add modNotesTx">
        <pc:chgData name="Sharon Gurry" userId="0e7d4b19-5e11-4a5d-ba20-1b1a4652e5dc" providerId="ADAL" clId="{611C0C48-221A-4F5B-B113-56C857CF923B}" dt="2023-10-03T09:46:13.847" v="2004" actId="6549"/>
        <pc:sldMkLst>
          <pc:docMk/>
          <pc:sldMk cId="1800398430" sldId="488"/>
        </pc:sldMkLst>
        <pc:spChg chg="mod">
          <ac:chgData name="Sharon Gurry" userId="0e7d4b19-5e11-4a5d-ba20-1b1a4652e5dc" providerId="ADAL" clId="{611C0C48-221A-4F5B-B113-56C857CF923B}" dt="2023-10-03T09:46:12.117" v="2003" actId="1076"/>
          <ac:spMkLst>
            <pc:docMk/>
            <pc:sldMk cId="1800398430" sldId="488"/>
            <ac:spMk id="5" creationId="{78363280-8F3C-4400-945B-7BD5BF56BBEF}"/>
          </ac:spMkLst>
        </pc:spChg>
        <pc:spChg chg="mod">
          <ac:chgData name="Sharon Gurry" userId="0e7d4b19-5e11-4a5d-ba20-1b1a4652e5dc" providerId="ADAL" clId="{611C0C48-221A-4F5B-B113-56C857CF923B}" dt="2023-10-03T09:46:06.928" v="2001" actId="1076"/>
          <ac:spMkLst>
            <pc:docMk/>
            <pc:sldMk cId="1800398430" sldId="488"/>
            <ac:spMk id="8" creationId="{D2052424-12A2-4022-A0B8-0EA050FC1A6A}"/>
          </ac:spMkLst>
        </pc:spChg>
        <pc:picChg chg="mod">
          <ac:chgData name="Sharon Gurry" userId="0e7d4b19-5e11-4a5d-ba20-1b1a4652e5dc" providerId="ADAL" clId="{611C0C48-221A-4F5B-B113-56C857CF923B}" dt="2023-10-03T09:46:08.594" v="2002" actId="1076"/>
          <ac:picMkLst>
            <pc:docMk/>
            <pc:sldMk cId="1800398430" sldId="488"/>
            <ac:picMk id="4" creationId="{0945EFA4-CD11-41C6-ABC7-21268A28D1E3}"/>
          </ac:picMkLst>
        </pc:picChg>
      </pc:sldChg>
      <pc:sldChg chg="modSp add">
        <pc:chgData name="Sharon Gurry" userId="0e7d4b19-5e11-4a5d-ba20-1b1a4652e5dc" providerId="ADAL" clId="{611C0C48-221A-4F5B-B113-56C857CF923B}" dt="2023-10-03T11:44:03.796" v="2207" actId="313"/>
        <pc:sldMkLst>
          <pc:docMk/>
          <pc:sldMk cId="3646870973" sldId="489"/>
        </pc:sldMkLst>
        <pc:spChg chg="mod">
          <ac:chgData name="Sharon Gurry" userId="0e7d4b19-5e11-4a5d-ba20-1b1a4652e5dc" providerId="ADAL" clId="{611C0C48-221A-4F5B-B113-56C857CF923B}" dt="2023-10-03T11:44:03.796" v="2207" actId="313"/>
          <ac:spMkLst>
            <pc:docMk/>
            <pc:sldMk cId="3646870973" sldId="489"/>
            <ac:spMk id="8" creationId="{D2052424-12A2-4022-A0B8-0EA050FC1A6A}"/>
          </ac:spMkLst>
        </pc:spChg>
      </pc:sldChg>
      <pc:sldChg chg="modSp add">
        <pc:chgData name="Sharon Gurry" userId="0e7d4b19-5e11-4a5d-ba20-1b1a4652e5dc" providerId="ADAL" clId="{611C0C48-221A-4F5B-B113-56C857CF923B}" dt="2023-10-03T09:47:55.324" v="2027" actId="120"/>
        <pc:sldMkLst>
          <pc:docMk/>
          <pc:sldMk cId="561709240" sldId="490"/>
        </pc:sldMkLst>
        <pc:spChg chg="mod">
          <ac:chgData name="Sharon Gurry" userId="0e7d4b19-5e11-4a5d-ba20-1b1a4652e5dc" providerId="ADAL" clId="{611C0C48-221A-4F5B-B113-56C857CF923B}" dt="2023-10-03T09:47:55.324" v="2027" actId="120"/>
          <ac:spMkLst>
            <pc:docMk/>
            <pc:sldMk cId="561709240" sldId="490"/>
            <ac:spMk id="8" creationId="{D2052424-12A2-4022-A0B8-0EA050FC1A6A}"/>
          </ac:spMkLst>
        </pc:spChg>
      </pc:sldChg>
      <pc:sldChg chg="delSp modSp add">
        <pc:chgData name="Sharon Gurry" userId="0e7d4b19-5e11-4a5d-ba20-1b1a4652e5dc" providerId="ADAL" clId="{611C0C48-221A-4F5B-B113-56C857CF923B}" dt="2023-10-03T09:50:21.522" v="2074" actId="20577"/>
        <pc:sldMkLst>
          <pc:docMk/>
          <pc:sldMk cId="136154869" sldId="491"/>
        </pc:sldMkLst>
        <pc:spChg chg="del">
          <ac:chgData name="Sharon Gurry" userId="0e7d4b19-5e11-4a5d-ba20-1b1a4652e5dc" providerId="ADAL" clId="{611C0C48-221A-4F5B-B113-56C857CF923B}" dt="2023-10-03T09:49:44.427" v="2053" actId="478"/>
          <ac:spMkLst>
            <pc:docMk/>
            <pc:sldMk cId="136154869" sldId="491"/>
            <ac:spMk id="5" creationId="{614A8587-5BC1-4B48-A8DC-75F49A00DED9}"/>
          </ac:spMkLst>
        </pc:spChg>
        <pc:spChg chg="mod">
          <ac:chgData name="Sharon Gurry" userId="0e7d4b19-5e11-4a5d-ba20-1b1a4652e5dc" providerId="ADAL" clId="{611C0C48-221A-4F5B-B113-56C857CF923B}" dt="2023-10-03T09:50:21.522" v="2074" actId="20577"/>
          <ac:spMkLst>
            <pc:docMk/>
            <pc:sldMk cId="136154869" sldId="491"/>
            <ac:spMk id="8" creationId="{D2052424-12A2-4022-A0B8-0EA050FC1A6A}"/>
          </ac:spMkLst>
        </pc:spChg>
        <pc:picChg chg="mod">
          <ac:chgData name="Sharon Gurry" userId="0e7d4b19-5e11-4a5d-ba20-1b1a4652e5dc" providerId="ADAL" clId="{611C0C48-221A-4F5B-B113-56C857CF923B}" dt="2023-10-03T09:49:51.743" v="2057" actId="14100"/>
          <ac:picMkLst>
            <pc:docMk/>
            <pc:sldMk cId="136154869" sldId="491"/>
            <ac:picMk id="3" creationId="{1E95D295-3414-4801-BD4F-4009D6889F46}"/>
          </ac:picMkLst>
        </pc:picChg>
      </pc:sldChg>
      <pc:sldChg chg="delSp modSp add">
        <pc:chgData name="Sharon Gurry" userId="0e7d4b19-5e11-4a5d-ba20-1b1a4652e5dc" providerId="ADAL" clId="{611C0C48-221A-4F5B-B113-56C857CF923B}" dt="2023-10-03T09:51:31.426" v="2092" actId="20577"/>
        <pc:sldMkLst>
          <pc:docMk/>
          <pc:sldMk cId="3330797659" sldId="492"/>
        </pc:sldMkLst>
        <pc:spChg chg="mod">
          <ac:chgData name="Sharon Gurry" userId="0e7d4b19-5e11-4a5d-ba20-1b1a4652e5dc" providerId="ADAL" clId="{611C0C48-221A-4F5B-B113-56C857CF923B}" dt="2023-10-03T09:51:31.426" v="2092" actId="20577"/>
          <ac:spMkLst>
            <pc:docMk/>
            <pc:sldMk cId="3330797659" sldId="492"/>
            <ac:spMk id="8" creationId="{D2052424-12A2-4022-A0B8-0EA050FC1A6A}"/>
          </ac:spMkLst>
        </pc:spChg>
        <pc:picChg chg="del mod">
          <ac:chgData name="Sharon Gurry" userId="0e7d4b19-5e11-4a5d-ba20-1b1a4652e5dc" providerId="ADAL" clId="{611C0C48-221A-4F5B-B113-56C857CF923B}" dt="2023-10-03T09:51:06.403" v="2084" actId="478"/>
          <ac:picMkLst>
            <pc:docMk/>
            <pc:sldMk cId="3330797659" sldId="492"/>
            <ac:picMk id="3" creationId="{1E95D295-3414-4801-BD4F-4009D6889F46}"/>
          </ac:picMkLst>
        </pc:picChg>
      </pc:sldChg>
      <pc:sldChg chg="modSp add">
        <pc:chgData name="Sharon Gurry" userId="0e7d4b19-5e11-4a5d-ba20-1b1a4652e5dc" providerId="ADAL" clId="{611C0C48-221A-4F5B-B113-56C857CF923B}" dt="2023-10-03T09:55:56.938" v="2164" actId="20577"/>
        <pc:sldMkLst>
          <pc:docMk/>
          <pc:sldMk cId="3694761154" sldId="493"/>
        </pc:sldMkLst>
        <pc:spChg chg="mod">
          <ac:chgData name="Sharon Gurry" userId="0e7d4b19-5e11-4a5d-ba20-1b1a4652e5dc" providerId="ADAL" clId="{611C0C48-221A-4F5B-B113-56C857CF923B}" dt="2023-10-03T09:55:56.938" v="2164" actId="20577"/>
          <ac:spMkLst>
            <pc:docMk/>
            <pc:sldMk cId="3694761154" sldId="493"/>
            <ac:spMk id="8" creationId="{D2052424-12A2-4022-A0B8-0EA050FC1A6A}"/>
          </ac:spMkLst>
        </pc:spChg>
      </pc:sldChg>
      <pc:sldChg chg="modSp add">
        <pc:chgData name="Sharon Gurry" userId="0e7d4b19-5e11-4a5d-ba20-1b1a4652e5dc" providerId="ADAL" clId="{611C0C48-221A-4F5B-B113-56C857CF923B}" dt="2023-10-03T09:56:45.710" v="2180" actId="6549"/>
        <pc:sldMkLst>
          <pc:docMk/>
          <pc:sldMk cId="107502911" sldId="494"/>
        </pc:sldMkLst>
        <pc:spChg chg="mod">
          <ac:chgData name="Sharon Gurry" userId="0e7d4b19-5e11-4a5d-ba20-1b1a4652e5dc" providerId="ADAL" clId="{611C0C48-221A-4F5B-B113-56C857CF923B}" dt="2023-10-03T09:56:45.710" v="2180" actId="6549"/>
          <ac:spMkLst>
            <pc:docMk/>
            <pc:sldMk cId="107502911" sldId="494"/>
            <ac:spMk id="8" creationId="{D2052424-12A2-4022-A0B8-0EA050FC1A6A}"/>
          </ac:spMkLst>
        </pc:spChg>
      </pc:sldChg>
      <pc:sldChg chg="modSp add">
        <pc:chgData name="Sharon Gurry" userId="0e7d4b19-5e11-4a5d-ba20-1b1a4652e5dc" providerId="ADAL" clId="{611C0C48-221A-4F5B-B113-56C857CF923B}" dt="2023-10-03T09:57:38.503" v="2197" actId="20577"/>
        <pc:sldMkLst>
          <pc:docMk/>
          <pc:sldMk cId="2538218853" sldId="495"/>
        </pc:sldMkLst>
        <pc:spChg chg="mod">
          <ac:chgData name="Sharon Gurry" userId="0e7d4b19-5e11-4a5d-ba20-1b1a4652e5dc" providerId="ADAL" clId="{611C0C48-221A-4F5B-B113-56C857CF923B}" dt="2023-10-03T09:57:38.503" v="2197" actId="20577"/>
          <ac:spMkLst>
            <pc:docMk/>
            <pc:sldMk cId="2538218853" sldId="495"/>
            <ac:spMk id="8" creationId="{D2052424-12A2-4022-A0B8-0EA050FC1A6A}"/>
          </ac:spMkLst>
        </pc:spChg>
      </pc:sldChg>
      <pc:sldChg chg="modSp add">
        <pc:chgData name="Sharon Gurry" userId="0e7d4b19-5e11-4a5d-ba20-1b1a4652e5dc" providerId="ADAL" clId="{611C0C48-221A-4F5B-B113-56C857CF923B}" dt="2023-10-03T09:58:12.168" v="2203" actId="14100"/>
        <pc:sldMkLst>
          <pc:docMk/>
          <pc:sldMk cId="280624813" sldId="496"/>
        </pc:sldMkLst>
        <pc:spChg chg="mod">
          <ac:chgData name="Sharon Gurry" userId="0e7d4b19-5e11-4a5d-ba20-1b1a4652e5dc" providerId="ADAL" clId="{611C0C48-221A-4F5B-B113-56C857CF923B}" dt="2023-10-03T09:58:12.168" v="2203" actId="14100"/>
          <ac:spMkLst>
            <pc:docMk/>
            <pc:sldMk cId="280624813" sldId="496"/>
            <ac:spMk id="8" creationId="{D2052424-12A2-4022-A0B8-0EA050FC1A6A}"/>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b="1" i="0" dirty="0">
                <a:latin typeface="Arial" panose="020B0604020202020204" pitchFamily="34" charset="0"/>
                <a:cs typeface="Arial" panose="020B0604020202020204" pitchFamily="34" charset="0"/>
              </a:rPr>
              <a:t>Title</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E11-4F42-9820-14C1594E781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E11-4F42-9820-14C1594E781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E11-4F42-9820-14C1594E781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E11-4F42-9820-14C1594E781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2EB-A547-85B4-2D970E3864D5}"/>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800" b="1" i="0" baseline="0" dirty="0">
                <a:effectLst/>
                <a:latin typeface="Arial" panose="020B0604020202020204" pitchFamily="34" charset="0"/>
                <a:cs typeface="Arial" panose="020B0604020202020204" pitchFamily="34" charset="0"/>
              </a:rPr>
              <a:t>Title</a:t>
            </a:r>
            <a:endParaRPr lang="en-IE" b="1" i="0" dirty="0">
              <a:effectLst/>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Sheet1!$B$1</c:f>
              <c:strCache>
                <c:ptCount val="1"/>
                <c:pt idx="0">
                  <c:v>Sales</c:v>
                </c:pt>
              </c:strCache>
            </c:strRef>
          </c:tx>
          <c:spPr>
            <a:solidFill>
              <a:schemeClr val="accent1"/>
            </a:solidFill>
            <a:ln>
              <a:noFill/>
            </a:ln>
            <a:effectLst/>
          </c:spPr>
          <c:invertIfNegative val="0"/>
          <c:dPt>
            <c:idx val="0"/>
            <c:invertIfNegative val="0"/>
            <c:bubble3D val="0"/>
            <c:extLst>
              <c:ext xmlns:c16="http://schemas.microsoft.com/office/drawing/2014/chart" uri="{C3380CC4-5D6E-409C-BE32-E72D297353CC}">
                <c16:uniqueId val="{00000001-6F7F-0542-A021-381EF1BC240B}"/>
              </c:ext>
            </c:extLst>
          </c:dPt>
          <c:dPt>
            <c:idx val="1"/>
            <c:invertIfNegative val="0"/>
            <c:bubble3D val="0"/>
            <c:extLst>
              <c:ext xmlns:c16="http://schemas.microsoft.com/office/drawing/2014/chart" uri="{C3380CC4-5D6E-409C-BE32-E72D297353CC}">
                <c16:uniqueId val="{00000003-6F7F-0542-A021-381EF1BC240B}"/>
              </c:ext>
            </c:extLst>
          </c:dPt>
          <c:dPt>
            <c:idx val="2"/>
            <c:invertIfNegative val="0"/>
            <c:bubble3D val="0"/>
            <c:extLst>
              <c:ext xmlns:c16="http://schemas.microsoft.com/office/drawing/2014/chart" uri="{C3380CC4-5D6E-409C-BE32-E72D297353CC}">
                <c16:uniqueId val="{00000005-6F7F-0542-A021-381EF1BC240B}"/>
              </c:ext>
            </c:extLst>
          </c:dPt>
          <c:dPt>
            <c:idx val="3"/>
            <c:invertIfNegative val="0"/>
            <c:bubble3D val="0"/>
            <c:extLst>
              <c:ext xmlns:c16="http://schemas.microsoft.com/office/drawing/2014/chart" uri="{C3380CC4-5D6E-409C-BE32-E72D297353CC}">
                <c16:uniqueId val="{00000007-6F7F-0542-A021-381EF1BC240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2EB-A547-85B4-2D970E3864D5}"/>
            </c:ext>
          </c:extLst>
        </c:ser>
        <c:ser>
          <c:idx val="1"/>
          <c:order val="1"/>
          <c:tx>
            <c:strRef>
              <c:f>Sheet1!$C$1</c:f>
              <c:strCache>
                <c:ptCount val="1"/>
                <c:pt idx="0">
                  <c:v>Column2</c:v>
                </c:pt>
              </c:strCache>
            </c:strRef>
          </c:tx>
          <c:spPr>
            <a:solidFill>
              <a:schemeClr val="accent2"/>
            </a:solidFill>
            <a:ln>
              <a:noFill/>
            </a:ln>
            <a:effectLst/>
          </c:spPr>
          <c:invertIfNegative val="0"/>
          <c:cat>
            <c:strRef>
              <c:f>Sheet1!$A$2:$A$5</c:f>
              <c:strCache>
                <c:ptCount val="4"/>
                <c:pt idx="0">
                  <c:v>1st Qtr</c:v>
                </c:pt>
                <c:pt idx="1">
                  <c:v>2nd Qtr</c:v>
                </c:pt>
                <c:pt idx="2">
                  <c:v>3rd Qtr</c:v>
                </c:pt>
                <c:pt idx="3">
                  <c:v>4th Qtr</c:v>
                </c:pt>
              </c:strCache>
            </c:strRef>
          </c:cat>
          <c:val>
            <c:numRef>
              <c:f>Sheet1!$C$2:$C$5</c:f>
              <c:numCache>
                <c:formatCode>General</c:formatCode>
                <c:ptCount val="4"/>
                <c:pt idx="0">
                  <c:v>3.8</c:v>
                </c:pt>
                <c:pt idx="1">
                  <c:v>4.9000000000000004</c:v>
                </c:pt>
                <c:pt idx="2">
                  <c:v>2.8</c:v>
                </c:pt>
                <c:pt idx="3">
                  <c:v>1.1000000000000001</c:v>
                </c:pt>
              </c:numCache>
            </c:numRef>
          </c:val>
          <c:extLst>
            <c:ext xmlns:c16="http://schemas.microsoft.com/office/drawing/2014/chart" uri="{C3380CC4-5D6E-409C-BE32-E72D297353CC}">
              <c16:uniqueId val="{00000009-6F7F-0542-A021-381EF1BC240B}"/>
            </c:ext>
          </c:extLst>
        </c:ser>
        <c:ser>
          <c:idx val="2"/>
          <c:order val="2"/>
          <c:tx>
            <c:strRef>
              <c:f>Sheet1!$D$1</c:f>
              <c:strCache>
                <c:ptCount val="1"/>
                <c:pt idx="0">
                  <c:v>Column3</c:v>
                </c:pt>
              </c:strCache>
            </c:strRef>
          </c:tx>
          <c:spPr>
            <a:solidFill>
              <a:schemeClr val="accent3"/>
            </a:solidFill>
            <a:ln>
              <a:noFill/>
            </a:ln>
            <a:effectLst/>
          </c:spPr>
          <c:invertIfNegative val="0"/>
          <c:cat>
            <c:strRef>
              <c:f>Sheet1!$A$2:$A$5</c:f>
              <c:strCache>
                <c:ptCount val="4"/>
                <c:pt idx="0">
                  <c:v>1st Qtr</c:v>
                </c:pt>
                <c:pt idx="1">
                  <c:v>2nd Qtr</c:v>
                </c:pt>
                <c:pt idx="2">
                  <c:v>3rd Qtr</c:v>
                </c:pt>
                <c:pt idx="3">
                  <c:v>4th Qtr</c:v>
                </c:pt>
              </c:strCache>
            </c:strRef>
          </c:cat>
          <c:val>
            <c:numRef>
              <c:f>Sheet1!$D$2:$D$5</c:f>
              <c:numCache>
                <c:formatCode>General</c:formatCode>
                <c:ptCount val="4"/>
                <c:pt idx="0">
                  <c:v>4.5</c:v>
                </c:pt>
                <c:pt idx="1">
                  <c:v>5.8</c:v>
                </c:pt>
                <c:pt idx="2">
                  <c:v>3</c:v>
                </c:pt>
                <c:pt idx="3">
                  <c:v>0.7</c:v>
                </c:pt>
              </c:numCache>
            </c:numRef>
          </c:val>
          <c:extLst>
            <c:ext xmlns:c16="http://schemas.microsoft.com/office/drawing/2014/chart" uri="{C3380CC4-5D6E-409C-BE32-E72D297353CC}">
              <c16:uniqueId val="{0000000A-6F7F-0542-A021-381EF1BC240B}"/>
            </c:ext>
          </c:extLst>
        </c:ser>
        <c:dLbls>
          <c:showLegendKey val="0"/>
          <c:showVal val="0"/>
          <c:showCatName val="0"/>
          <c:showSerName val="0"/>
          <c:showPercent val="0"/>
          <c:showBubbleSize val="0"/>
        </c:dLbls>
        <c:gapWidth val="219"/>
        <c:overlap val="-27"/>
        <c:axId val="132497840"/>
        <c:axId val="66301920"/>
      </c:barChart>
      <c:catAx>
        <c:axId val="132497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6301920"/>
        <c:crosses val="autoZero"/>
        <c:auto val="1"/>
        <c:lblAlgn val="ctr"/>
        <c:lblOffset val="100"/>
        <c:noMultiLvlLbl val="0"/>
      </c:catAx>
      <c:valAx>
        <c:axId val="66301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Indivisible Light" panose="020B0403000000020004" pitchFamily="34" charset="77"/>
                <a:ea typeface="+mn-ea"/>
                <a:cs typeface="+mn-cs"/>
              </a:defRPr>
            </a:pPr>
            <a:endParaRPr lang="en-US"/>
          </a:p>
        </c:txPr>
        <c:crossAx val="132497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5CF-8042-940D-EE5B27B68BB7}"/>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5CF-8042-940D-EE5B27B68BB7}"/>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5CF-8042-940D-EE5B27B68BB7}"/>
            </c:ext>
          </c:extLst>
        </c:ser>
        <c:dLbls>
          <c:showLegendKey val="0"/>
          <c:showVal val="0"/>
          <c:showCatName val="0"/>
          <c:showSerName val="0"/>
          <c:showPercent val="0"/>
          <c:showBubbleSize val="0"/>
        </c:dLbls>
        <c:gapWidth val="182"/>
        <c:axId val="66787632"/>
        <c:axId val="66789280"/>
      </c:barChart>
      <c:catAx>
        <c:axId val="667876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6789280"/>
        <c:crosses val="autoZero"/>
        <c:auto val="1"/>
        <c:lblAlgn val="ctr"/>
        <c:lblOffset val="100"/>
        <c:noMultiLvlLbl val="0"/>
      </c:catAx>
      <c:valAx>
        <c:axId val="667892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6787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i="0">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1C4CB8-69D0-8045-8DD4-595BA0C01833}" type="datetimeFigureOut">
              <a:rPr lang="en-US" smtClean="0"/>
              <a:t>10/3/2023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314DB-3015-2447-B305-393638FE29EE}" type="slidenum">
              <a:rPr lang="en-US" smtClean="0"/>
              <a:t>‹#›</a:t>
            </a:fld>
            <a:endParaRPr lang="en-US"/>
          </a:p>
        </p:txBody>
      </p:sp>
    </p:spTree>
    <p:extLst>
      <p:ext uri="{BB962C8B-B14F-4D97-AF65-F5344CB8AC3E}">
        <p14:creationId xmlns:p14="http://schemas.microsoft.com/office/powerpoint/2010/main" val="3088630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1</a:t>
            </a:fld>
            <a:endParaRPr lang="en-US"/>
          </a:p>
        </p:txBody>
      </p:sp>
    </p:spTree>
    <p:extLst>
      <p:ext uri="{BB962C8B-B14F-4D97-AF65-F5344CB8AC3E}">
        <p14:creationId xmlns:p14="http://schemas.microsoft.com/office/powerpoint/2010/main" val="1588363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Current CEO since July 5 – 2021 Andy </a:t>
            </a:r>
            <a:r>
              <a:rPr lang="en-IE" dirty="0" err="1"/>
              <a:t>Jassy</a:t>
            </a:r>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46</a:t>
            </a:fld>
            <a:endParaRPr lang="en-US"/>
          </a:p>
        </p:txBody>
      </p:sp>
    </p:spTree>
    <p:extLst>
      <p:ext uri="{BB962C8B-B14F-4D97-AF65-F5344CB8AC3E}">
        <p14:creationId xmlns:p14="http://schemas.microsoft.com/office/powerpoint/2010/main" val="342022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2</a:t>
            </a:fld>
            <a:endParaRPr lang="en-US"/>
          </a:p>
        </p:txBody>
      </p:sp>
    </p:spTree>
    <p:extLst>
      <p:ext uri="{BB962C8B-B14F-4D97-AF65-F5344CB8AC3E}">
        <p14:creationId xmlns:p14="http://schemas.microsoft.com/office/powerpoint/2010/main" val="2878099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https://noteslearning.com/reinforcement-theory-of-motivation/?utm_content=cmp-true</a:t>
            </a:r>
          </a:p>
        </p:txBody>
      </p:sp>
      <p:sp>
        <p:nvSpPr>
          <p:cNvPr id="4" name="Slide Number Placeholder 3"/>
          <p:cNvSpPr>
            <a:spLocks noGrp="1"/>
          </p:cNvSpPr>
          <p:nvPr>
            <p:ph type="sldNum" sz="quarter" idx="5"/>
          </p:nvPr>
        </p:nvSpPr>
        <p:spPr/>
        <p:txBody>
          <a:bodyPr/>
          <a:lstStyle/>
          <a:p>
            <a:fld id="{113314DB-3015-2447-B305-393638FE29EE}" type="slidenum">
              <a:rPr lang="en-US" smtClean="0"/>
              <a:t>24</a:t>
            </a:fld>
            <a:endParaRPr lang="en-US"/>
          </a:p>
        </p:txBody>
      </p:sp>
    </p:spTree>
    <p:extLst>
      <p:ext uri="{BB962C8B-B14F-4D97-AF65-F5344CB8AC3E}">
        <p14:creationId xmlns:p14="http://schemas.microsoft.com/office/powerpoint/2010/main" val="1778625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25</a:t>
            </a:fld>
            <a:endParaRPr lang="en-US"/>
          </a:p>
        </p:txBody>
      </p:sp>
    </p:spTree>
    <p:extLst>
      <p:ext uri="{BB962C8B-B14F-4D97-AF65-F5344CB8AC3E}">
        <p14:creationId xmlns:p14="http://schemas.microsoft.com/office/powerpoint/2010/main" val="1609344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26</a:t>
            </a:fld>
            <a:endParaRPr lang="en-US"/>
          </a:p>
        </p:txBody>
      </p:sp>
    </p:spTree>
    <p:extLst>
      <p:ext uri="{BB962C8B-B14F-4D97-AF65-F5344CB8AC3E}">
        <p14:creationId xmlns:p14="http://schemas.microsoft.com/office/powerpoint/2010/main" val="2803104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27</a:t>
            </a:fld>
            <a:endParaRPr lang="en-US"/>
          </a:p>
        </p:txBody>
      </p:sp>
    </p:spTree>
    <p:extLst>
      <p:ext uri="{BB962C8B-B14F-4D97-AF65-F5344CB8AC3E}">
        <p14:creationId xmlns:p14="http://schemas.microsoft.com/office/powerpoint/2010/main" val="3657597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Note: </a:t>
            </a:r>
            <a:r>
              <a:rPr lang="en-IE" sz="1200" b="0" i="0" kern="1200" dirty="0">
                <a:solidFill>
                  <a:schemeClr val="tx1"/>
                </a:solidFill>
                <a:effectLst/>
                <a:latin typeface="+mn-lt"/>
                <a:ea typeface="+mn-ea"/>
                <a:cs typeface="+mn-cs"/>
              </a:rPr>
              <a:t>Scalar chain is the chain of all supervisors from the top management to the person working in the lowest rank. Scale chain identifies the path along which communication has to flow in order for the communication to be effective in an organisation.</a:t>
            </a:r>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43</a:t>
            </a:fld>
            <a:endParaRPr lang="en-US"/>
          </a:p>
        </p:txBody>
      </p:sp>
    </p:spTree>
    <p:extLst>
      <p:ext uri="{BB962C8B-B14F-4D97-AF65-F5344CB8AC3E}">
        <p14:creationId xmlns:p14="http://schemas.microsoft.com/office/powerpoint/2010/main" val="2454030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44</a:t>
            </a:fld>
            <a:endParaRPr lang="en-US"/>
          </a:p>
        </p:txBody>
      </p:sp>
    </p:spTree>
    <p:extLst>
      <p:ext uri="{BB962C8B-B14F-4D97-AF65-F5344CB8AC3E}">
        <p14:creationId xmlns:p14="http://schemas.microsoft.com/office/powerpoint/2010/main" val="1429076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45</a:t>
            </a:fld>
            <a:endParaRPr lang="en-US"/>
          </a:p>
        </p:txBody>
      </p:sp>
    </p:spTree>
    <p:extLst>
      <p:ext uri="{BB962C8B-B14F-4D97-AF65-F5344CB8AC3E}">
        <p14:creationId xmlns:p14="http://schemas.microsoft.com/office/powerpoint/2010/main" val="26813561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1524000" y="1821607"/>
            <a:ext cx="9144000" cy="2387600"/>
          </a:xfrm>
        </p:spPr>
        <p:txBody>
          <a:bodyPr anchor="t"/>
          <a:lstStyle>
            <a:lvl1pPr algn="ctr">
              <a:defRPr sz="6000">
                <a:solidFill>
                  <a:schemeClr val="tx1"/>
                </a:solidFill>
              </a:defRPr>
            </a:lvl1pPr>
          </a:lstStyle>
          <a:p>
            <a:r>
              <a:rPr lang="en-GB" dirty="0"/>
              <a:t>Click to edit Presentation Title</a:t>
            </a:r>
            <a:endParaRPr lang="en-US" dirty="0"/>
          </a:p>
        </p:txBody>
      </p:sp>
      <p:sp>
        <p:nvSpPr>
          <p:cNvPr id="3" name="Subtitle 2">
            <a:extLst>
              <a:ext uri="{FF2B5EF4-FFF2-40B4-BE49-F238E27FC236}">
                <a16:creationId xmlns:a16="http://schemas.microsoft.com/office/drawing/2014/main" id="{7E10DA17-BAAF-2747-B8EB-9ADE136E7061}"/>
              </a:ext>
            </a:extLst>
          </p:cNvPr>
          <p:cNvSpPr>
            <a:spLocks noGrp="1"/>
          </p:cNvSpPr>
          <p:nvPr>
            <p:ph type="subTitle" idx="1" hasCustomPrompt="1"/>
          </p:nvPr>
        </p:nvSpPr>
        <p:spPr>
          <a:xfrm>
            <a:off x="1524000" y="4301282"/>
            <a:ext cx="9144000" cy="579997"/>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Subheading - optional</a:t>
            </a:r>
            <a:endParaRPr lang="en-US" dirty="0"/>
          </a:p>
        </p:txBody>
      </p:sp>
      <p:grpSp>
        <p:nvGrpSpPr>
          <p:cNvPr id="19" name="Group 18">
            <a:extLst>
              <a:ext uri="{FF2B5EF4-FFF2-40B4-BE49-F238E27FC236}">
                <a16:creationId xmlns:a16="http://schemas.microsoft.com/office/drawing/2014/main" id="{008FB450-DF19-3047-B799-5182953A91E5}"/>
              </a:ext>
            </a:extLst>
          </p:cNvPr>
          <p:cNvGrpSpPr/>
          <p:nvPr userDrawn="1"/>
        </p:nvGrpSpPr>
        <p:grpSpPr>
          <a:xfrm>
            <a:off x="0" y="5410880"/>
            <a:ext cx="12192000" cy="1447120"/>
            <a:chOff x="0" y="5174319"/>
            <a:chExt cx="12192000" cy="1447120"/>
          </a:xfrm>
        </p:grpSpPr>
        <p:sp>
          <p:nvSpPr>
            <p:cNvPr id="11" name="Rectangle 10">
              <a:extLst>
                <a:ext uri="{FF2B5EF4-FFF2-40B4-BE49-F238E27FC236}">
                  <a16:creationId xmlns:a16="http://schemas.microsoft.com/office/drawing/2014/main" id="{195BA09B-2A92-F640-953A-D81D5F4A0BA0}"/>
                </a:ext>
              </a:extLst>
            </p:cNvPr>
            <p:cNvSpPr/>
            <p:nvPr userDrawn="1"/>
          </p:nvSpPr>
          <p:spPr>
            <a:xfrm>
              <a:off x="0" y="60756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56DE87-1F47-7541-944B-71737DB343DD}"/>
                </a:ext>
              </a:extLst>
            </p:cNvPr>
            <p:cNvSpPr/>
            <p:nvPr userDrawn="1"/>
          </p:nvSpPr>
          <p:spPr>
            <a:xfrm>
              <a:off x="9072000" y="58956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1068A3-A545-AD46-8DAA-207101793945}"/>
                </a:ext>
              </a:extLst>
            </p:cNvPr>
            <p:cNvSpPr/>
            <p:nvPr userDrawn="1"/>
          </p:nvSpPr>
          <p:spPr>
            <a:xfrm>
              <a:off x="0" y="57200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7026284-5F50-B840-90E0-4656A9C40D4F}"/>
                </a:ext>
              </a:extLst>
            </p:cNvPr>
            <p:cNvSpPr/>
            <p:nvPr userDrawn="1"/>
          </p:nvSpPr>
          <p:spPr>
            <a:xfrm>
              <a:off x="9072000" y="55400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6CC73B-0166-E943-AFFE-CD9FF01E5EDD}"/>
                </a:ext>
              </a:extLst>
            </p:cNvPr>
            <p:cNvSpPr/>
            <p:nvPr userDrawn="1"/>
          </p:nvSpPr>
          <p:spPr>
            <a:xfrm>
              <a:off x="0" y="535431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FF412D0-B6F8-AA4B-9E9B-834FDD210793}"/>
                </a:ext>
              </a:extLst>
            </p:cNvPr>
            <p:cNvSpPr/>
            <p:nvPr userDrawn="1"/>
          </p:nvSpPr>
          <p:spPr>
            <a:xfrm>
              <a:off x="9072000" y="517431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B3C201B-667C-494E-A3BF-9BD957EC18FB}"/>
                </a:ext>
              </a:extLst>
            </p:cNvPr>
            <p:cNvSpPr/>
            <p:nvPr userDrawn="1"/>
          </p:nvSpPr>
          <p:spPr>
            <a:xfrm>
              <a:off x="0" y="644143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F99D2BB-8752-F842-B238-C0FD6CFACD9C}"/>
                </a:ext>
              </a:extLst>
            </p:cNvPr>
            <p:cNvSpPr/>
            <p:nvPr userDrawn="1"/>
          </p:nvSpPr>
          <p:spPr>
            <a:xfrm>
              <a:off x="9072000" y="626143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descr="A picture containing shape&#10;&#10;Description automatically generated">
            <a:extLst>
              <a:ext uri="{FF2B5EF4-FFF2-40B4-BE49-F238E27FC236}">
                <a16:creationId xmlns:a16="http://schemas.microsoft.com/office/drawing/2014/main" id="{701BF333-ACA1-5240-9FD5-E79304AC111E}"/>
              </a:ext>
            </a:extLst>
          </p:cNvPr>
          <p:cNvPicPr>
            <a:picLocks noChangeAspect="1"/>
          </p:cNvPicPr>
          <p:nvPr userDrawn="1"/>
        </p:nvPicPr>
        <p:blipFill>
          <a:blip r:embed="rId2"/>
          <a:stretch>
            <a:fillRect/>
          </a:stretch>
        </p:blipFill>
        <p:spPr>
          <a:xfrm>
            <a:off x="5363427" y="642409"/>
            <a:ext cx="1443990" cy="580554"/>
          </a:xfrm>
          <a:prstGeom prst="rect">
            <a:avLst/>
          </a:prstGeom>
        </p:spPr>
      </p:pic>
    </p:spTree>
    <p:extLst>
      <p:ext uri="{BB962C8B-B14F-4D97-AF65-F5344CB8AC3E}">
        <p14:creationId xmlns:p14="http://schemas.microsoft.com/office/powerpoint/2010/main" val="3895313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15E397-454C-424E-887D-4A09094C0428}"/>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7" name="Footer Placeholder 4">
            <a:extLst>
              <a:ext uri="{FF2B5EF4-FFF2-40B4-BE49-F238E27FC236}">
                <a16:creationId xmlns:a16="http://schemas.microsoft.com/office/drawing/2014/main" id="{3751C5E4-20B3-194D-BAFB-E54C5F9066E0}"/>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8" name="Rectangle 7">
            <a:extLst>
              <a:ext uri="{FF2B5EF4-FFF2-40B4-BE49-F238E27FC236}">
                <a16:creationId xmlns:a16="http://schemas.microsoft.com/office/drawing/2014/main" id="{BE112423-40D9-8E4D-B449-327C086AE6FE}"/>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0E257A-16C1-B24B-AAC4-9B6EE5EDF37F}"/>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653F1F71-C981-D244-8F13-7BA50427D12B}"/>
              </a:ext>
            </a:extLst>
          </p:cNvPr>
          <p:cNvPicPr>
            <a:picLocks noChangeAspect="1"/>
          </p:cNvPicPr>
          <p:nvPr userDrawn="1"/>
        </p:nvPicPr>
        <p:blipFill>
          <a:blip r:embed="rId2"/>
          <a:stretch>
            <a:fillRect/>
          </a:stretch>
        </p:blipFill>
        <p:spPr>
          <a:xfrm>
            <a:off x="10598038" y="6315710"/>
            <a:ext cx="908161" cy="365125"/>
          </a:xfrm>
          <a:prstGeom prst="rect">
            <a:avLst/>
          </a:prstGeom>
        </p:spPr>
      </p:pic>
      <p:graphicFrame>
        <p:nvGraphicFramePr>
          <p:cNvPr id="12" name="Chart 11">
            <a:extLst>
              <a:ext uri="{FF2B5EF4-FFF2-40B4-BE49-F238E27FC236}">
                <a16:creationId xmlns:a16="http://schemas.microsoft.com/office/drawing/2014/main" id="{DCB01415-8704-A14C-B330-D32DBBBCF12B}"/>
              </a:ext>
            </a:extLst>
          </p:cNvPr>
          <p:cNvGraphicFramePr/>
          <p:nvPr userDrawn="1">
            <p:extLst>
              <p:ext uri="{D42A27DB-BD31-4B8C-83A1-F6EECF244321}">
                <p14:modId xmlns:p14="http://schemas.microsoft.com/office/powerpoint/2010/main" val="3296745661"/>
              </p:ext>
            </p:extLst>
          </p:nvPr>
        </p:nvGraphicFramePr>
        <p:xfrm>
          <a:off x="5730240" y="812801"/>
          <a:ext cx="6116320" cy="4410873"/>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2">
            <a:extLst>
              <a:ext uri="{FF2B5EF4-FFF2-40B4-BE49-F238E27FC236}">
                <a16:creationId xmlns:a16="http://schemas.microsoft.com/office/drawing/2014/main" id="{E0BBF0DE-89FE-2D45-ACA9-CEF1341D1234}"/>
              </a:ext>
            </a:extLst>
          </p:cNvPr>
          <p:cNvSpPr>
            <a:spLocks noGrp="1"/>
          </p:cNvSpPr>
          <p:nvPr>
            <p:ph idx="1"/>
          </p:nvPr>
        </p:nvSpPr>
        <p:spPr>
          <a:xfrm>
            <a:off x="672160" y="1825625"/>
            <a:ext cx="5347641"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5717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15E397-454C-424E-887D-4A09094C0428}"/>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7" name="Footer Placeholder 4">
            <a:extLst>
              <a:ext uri="{FF2B5EF4-FFF2-40B4-BE49-F238E27FC236}">
                <a16:creationId xmlns:a16="http://schemas.microsoft.com/office/drawing/2014/main" id="{3751C5E4-20B3-194D-BAFB-E54C5F9066E0}"/>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8" name="Rectangle 7">
            <a:extLst>
              <a:ext uri="{FF2B5EF4-FFF2-40B4-BE49-F238E27FC236}">
                <a16:creationId xmlns:a16="http://schemas.microsoft.com/office/drawing/2014/main" id="{BE112423-40D9-8E4D-B449-327C086AE6FE}"/>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0E257A-16C1-B24B-AAC4-9B6EE5EDF37F}"/>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653F1F71-C981-D244-8F13-7BA50427D12B}"/>
              </a:ext>
            </a:extLst>
          </p:cNvPr>
          <p:cNvPicPr>
            <a:picLocks noChangeAspect="1"/>
          </p:cNvPicPr>
          <p:nvPr userDrawn="1"/>
        </p:nvPicPr>
        <p:blipFill>
          <a:blip r:embed="rId2"/>
          <a:stretch>
            <a:fillRect/>
          </a:stretch>
        </p:blipFill>
        <p:spPr>
          <a:xfrm>
            <a:off x="10598038" y="6315710"/>
            <a:ext cx="908161" cy="365125"/>
          </a:xfrm>
          <a:prstGeom prst="rect">
            <a:avLst/>
          </a:prstGeom>
        </p:spPr>
      </p:pic>
      <p:graphicFrame>
        <p:nvGraphicFramePr>
          <p:cNvPr id="12" name="Chart 11">
            <a:extLst>
              <a:ext uri="{FF2B5EF4-FFF2-40B4-BE49-F238E27FC236}">
                <a16:creationId xmlns:a16="http://schemas.microsoft.com/office/drawing/2014/main" id="{DCB01415-8704-A14C-B330-D32DBBBCF12B}"/>
              </a:ext>
            </a:extLst>
          </p:cNvPr>
          <p:cNvGraphicFramePr/>
          <p:nvPr userDrawn="1">
            <p:extLst>
              <p:ext uri="{D42A27DB-BD31-4B8C-83A1-F6EECF244321}">
                <p14:modId xmlns:p14="http://schemas.microsoft.com/office/powerpoint/2010/main" val="728383684"/>
              </p:ext>
            </p:extLst>
          </p:nvPr>
        </p:nvGraphicFramePr>
        <p:xfrm>
          <a:off x="6482080" y="704801"/>
          <a:ext cx="5024119" cy="4610313"/>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2">
            <a:extLst>
              <a:ext uri="{FF2B5EF4-FFF2-40B4-BE49-F238E27FC236}">
                <a16:creationId xmlns:a16="http://schemas.microsoft.com/office/drawing/2014/main" id="{DD89B260-9B99-1740-B5BB-A79A88D55199}"/>
              </a:ext>
            </a:extLst>
          </p:cNvPr>
          <p:cNvSpPr>
            <a:spLocks noGrp="1"/>
          </p:cNvSpPr>
          <p:nvPr>
            <p:ph idx="1"/>
          </p:nvPr>
        </p:nvSpPr>
        <p:spPr>
          <a:xfrm>
            <a:off x="672160" y="1825625"/>
            <a:ext cx="5347641"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58175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15E397-454C-424E-887D-4A09094C0428}"/>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7" name="Footer Placeholder 4">
            <a:extLst>
              <a:ext uri="{FF2B5EF4-FFF2-40B4-BE49-F238E27FC236}">
                <a16:creationId xmlns:a16="http://schemas.microsoft.com/office/drawing/2014/main" id="{3751C5E4-20B3-194D-BAFB-E54C5F9066E0}"/>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8" name="Rectangle 7">
            <a:extLst>
              <a:ext uri="{FF2B5EF4-FFF2-40B4-BE49-F238E27FC236}">
                <a16:creationId xmlns:a16="http://schemas.microsoft.com/office/drawing/2014/main" id="{BE112423-40D9-8E4D-B449-327C086AE6FE}"/>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0E257A-16C1-B24B-AAC4-9B6EE5EDF37F}"/>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653F1F71-C981-D244-8F13-7BA50427D12B}"/>
              </a:ext>
            </a:extLst>
          </p:cNvPr>
          <p:cNvPicPr>
            <a:picLocks noChangeAspect="1"/>
          </p:cNvPicPr>
          <p:nvPr userDrawn="1"/>
        </p:nvPicPr>
        <p:blipFill>
          <a:blip r:embed="rId2"/>
          <a:stretch>
            <a:fillRect/>
          </a:stretch>
        </p:blipFill>
        <p:spPr>
          <a:xfrm>
            <a:off x="10598038" y="6315710"/>
            <a:ext cx="908161" cy="365125"/>
          </a:xfrm>
          <a:prstGeom prst="rect">
            <a:avLst/>
          </a:prstGeom>
        </p:spPr>
      </p:pic>
      <p:graphicFrame>
        <p:nvGraphicFramePr>
          <p:cNvPr id="2" name="Chart 1">
            <a:extLst>
              <a:ext uri="{FF2B5EF4-FFF2-40B4-BE49-F238E27FC236}">
                <a16:creationId xmlns:a16="http://schemas.microsoft.com/office/drawing/2014/main" id="{8366A1A2-7830-AF43-B101-EE60C81F0994}"/>
              </a:ext>
            </a:extLst>
          </p:cNvPr>
          <p:cNvGraphicFramePr/>
          <p:nvPr userDrawn="1">
            <p:extLst>
              <p:ext uri="{D42A27DB-BD31-4B8C-83A1-F6EECF244321}">
                <p14:modId xmlns:p14="http://schemas.microsoft.com/office/powerpoint/2010/main" val="3000141877"/>
              </p:ext>
            </p:extLst>
          </p:nvPr>
        </p:nvGraphicFramePr>
        <p:xfrm>
          <a:off x="651840" y="1825625"/>
          <a:ext cx="8128000" cy="411157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10134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text, outdoor&#10;&#10;Description automatically generated">
            <a:extLst>
              <a:ext uri="{FF2B5EF4-FFF2-40B4-BE49-F238E27FC236}">
                <a16:creationId xmlns:a16="http://schemas.microsoft.com/office/drawing/2014/main" id="{8566BE10-1413-2647-A948-16486FD6EFE3}"/>
              </a:ext>
            </a:extLst>
          </p:cNvPr>
          <p:cNvPicPr>
            <a:picLocks noChangeAspect="1"/>
          </p:cNvPicPr>
          <p:nvPr userDrawn="1"/>
        </p:nvPicPr>
        <p:blipFill>
          <a:blip r:embed="rId2"/>
          <a:stretch>
            <a:fillRect/>
          </a:stretch>
        </p:blipFill>
        <p:spPr>
          <a:xfrm rot="10800000">
            <a:off x="0" y="0"/>
            <a:ext cx="12192000" cy="3706368"/>
          </a:xfrm>
          <a:prstGeom prst="rect">
            <a:avLst/>
          </a:prstGeom>
        </p:spPr>
      </p:pic>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7360920" y="5659428"/>
            <a:ext cx="4135120" cy="483383"/>
          </a:xfrm>
        </p:spPr>
        <p:txBody>
          <a:bodyPr anchor="t">
            <a:noAutofit/>
          </a:bodyPr>
          <a:lstStyle>
            <a:lvl1pPr algn="r">
              <a:defRPr sz="3600">
                <a:solidFill>
                  <a:schemeClr val="bg1"/>
                </a:solidFill>
              </a:defRPr>
            </a:lvl1pPr>
          </a:lstStyle>
          <a:p>
            <a:r>
              <a:rPr lang="en-GB" dirty="0" err="1"/>
              <a:t>www.tus.ie</a:t>
            </a:r>
            <a:endParaRPr lang="en-US" dirty="0"/>
          </a:p>
        </p:txBody>
      </p:sp>
      <p:pic>
        <p:nvPicPr>
          <p:cNvPr id="5" name="Picture 4" descr="A picture containing text, clipart&#10;&#10;Description automatically generated">
            <a:extLst>
              <a:ext uri="{FF2B5EF4-FFF2-40B4-BE49-F238E27FC236}">
                <a16:creationId xmlns:a16="http://schemas.microsoft.com/office/drawing/2014/main" id="{489DDCF4-9EA4-A947-A1EC-A896C1FDCE90}"/>
              </a:ext>
            </a:extLst>
          </p:cNvPr>
          <p:cNvPicPr>
            <a:picLocks noChangeAspect="1"/>
          </p:cNvPicPr>
          <p:nvPr userDrawn="1"/>
        </p:nvPicPr>
        <p:blipFill>
          <a:blip r:embed="rId3"/>
          <a:stretch>
            <a:fillRect/>
          </a:stretch>
        </p:blipFill>
        <p:spPr>
          <a:xfrm>
            <a:off x="767870" y="5470377"/>
            <a:ext cx="1940579" cy="780207"/>
          </a:xfrm>
          <a:prstGeom prst="rect">
            <a:avLst/>
          </a:prstGeom>
        </p:spPr>
      </p:pic>
      <p:sp>
        <p:nvSpPr>
          <p:cNvPr id="21" name="Content Placeholder 2">
            <a:extLst>
              <a:ext uri="{FF2B5EF4-FFF2-40B4-BE49-F238E27FC236}">
                <a16:creationId xmlns:a16="http://schemas.microsoft.com/office/drawing/2014/main" id="{52FE59F2-300F-524C-A6D3-512856B347F8}"/>
              </a:ext>
            </a:extLst>
          </p:cNvPr>
          <p:cNvSpPr>
            <a:spLocks noGrp="1"/>
          </p:cNvSpPr>
          <p:nvPr>
            <p:ph idx="10" hasCustomPrompt="1"/>
          </p:nvPr>
        </p:nvSpPr>
        <p:spPr>
          <a:xfrm>
            <a:off x="1738160" y="3389339"/>
            <a:ext cx="8715680" cy="927799"/>
          </a:xfrm>
        </p:spPr>
        <p:txBody>
          <a:bodyPr>
            <a:noAutofit/>
          </a:bodyPr>
          <a:lstStyle>
            <a:lvl1pPr marL="0" indent="0" algn="ctr">
              <a:lnSpc>
                <a:spcPct val="100000"/>
              </a:lnSpc>
              <a:buNone/>
              <a:defRPr sz="2400">
                <a:solidFill>
                  <a:schemeClr val="bg1"/>
                </a:solidFill>
              </a:defRPr>
            </a:lvl1pPr>
            <a:lvl2pPr marL="457200" indent="0" algn="ctr">
              <a:lnSpc>
                <a:spcPct val="100000"/>
              </a:lnSpc>
              <a:buNone/>
              <a:defRPr sz="2000">
                <a:solidFill>
                  <a:schemeClr val="bg1"/>
                </a:solidFill>
              </a:defRPr>
            </a:lvl2pPr>
            <a:lvl3pPr marL="914400" indent="0" algn="ctr">
              <a:lnSpc>
                <a:spcPct val="100000"/>
              </a:lnSpc>
              <a:buNone/>
              <a:defRPr sz="2000">
                <a:solidFill>
                  <a:schemeClr val="bg1"/>
                </a:solidFill>
              </a:defRPr>
            </a:lvl3pPr>
            <a:lvl4pPr marL="1371600" indent="0" algn="ctr">
              <a:lnSpc>
                <a:spcPct val="100000"/>
              </a:lnSpc>
              <a:buNone/>
              <a:defRPr sz="2000">
                <a:solidFill>
                  <a:schemeClr val="bg1"/>
                </a:solidFill>
              </a:defRPr>
            </a:lvl4pPr>
            <a:lvl5pPr marL="1828800" indent="0" algn="ctr">
              <a:lnSpc>
                <a:spcPct val="100000"/>
              </a:lnSpc>
              <a:buNone/>
              <a:defRPr sz="2000">
                <a:solidFill>
                  <a:schemeClr val="bg1"/>
                </a:solidFill>
              </a:defRPr>
            </a:lvl5pPr>
          </a:lstStyle>
          <a:p>
            <a:pPr lvl="0"/>
            <a:r>
              <a:rPr lang="en-GB" dirty="0"/>
              <a:t>Thank you!</a:t>
            </a:r>
          </a:p>
          <a:p>
            <a:pPr lvl="0"/>
            <a:r>
              <a:rPr lang="en-GB" dirty="0"/>
              <a:t>Click to edit Master text styles</a:t>
            </a:r>
            <a:endParaRPr lang="en-US" dirty="0"/>
          </a:p>
        </p:txBody>
      </p:sp>
    </p:spTree>
    <p:extLst>
      <p:ext uri="{BB962C8B-B14F-4D97-AF65-F5344CB8AC3E}">
        <p14:creationId xmlns:p14="http://schemas.microsoft.com/office/powerpoint/2010/main" val="1657792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265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3E3BE-19FB-4C6E-B488-B4BC5CA490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1ED58E1-F417-42AC-B1B9-34CFDCC89E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3ACE57C-46C6-4375-8168-0E4C69A726F9}"/>
              </a:ext>
            </a:extLst>
          </p:cNvPr>
          <p:cNvSpPr>
            <a:spLocks noGrp="1"/>
          </p:cNvSpPr>
          <p:nvPr>
            <p:ph type="dt" sz="half" idx="10"/>
          </p:nvPr>
        </p:nvSpPr>
        <p:spPr/>
        <p:txBody>
          <a:bodyPr/>
          <a:lstStyle/>
          <a:p>
            <a:fld id="{CDAB6B50-9AB3-442A-BD25-4FD2DD744B12}" type="datetimeFigureOut">
              <a:rPr lang="en-GB" smtClean="0"/>
              <a:t>03/10/2023</a:t>
            </a:fld>
            <a:endParaRPr lang="en-GB"/>
          </a:p>
        </p:txBody>
      </p:sp>
      <p:sp>
        <p:nvSpPr>
          <p:cNvPr id="5" name="Footer Placeholder 4">
            <a:extLst>
              <a:ext uri="{FF2B5EF4-FFF2-40B4-BE49-F238E27FC236}">
                <a16:creationId xmlns:a16="http://schemas.microsoft.com/office/drawing/2014/main" id="{0D1070E7-A800-4EA3-99F0-B11BB060C9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366908-75FE-4A2C-9BAA-C5D53E8A8BB6}"/>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480652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EDCED-1630-4AEA-99AE-0CC339058E8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97C273A-F63A-4254-83AE-36F21CD4D1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707BBD-4639-4EBE-B16E-DD72CEA7A946}"/>
              </a:ext>
            </a:extLst>
          </p:cNvPr>
          <p:cNvSpPr>
            <a:spLocks noGrp="1"/>
          </p:cNvSpPr>
          <p:nvPr>
            <p:ph type="dt" sz="half" idx="10"/>
          </p:nvPr>
        </p:nvSpPr>
        <p:spPr/>
        <p:txBody>
          <a:bodyPr/>
          <a:lstStyle/>
          <a:p>
            <a:fld id="{CDAB6B50-9AB3-442A-BD25-4FD2DD744B12}" type="datetimeFigureOut">
              <a:rPr lang="en-GB" smtClean="0"/>
              <a:t>03/10/2023</a:t>
            </a:fld>
            <a:endParaRPr lang="en-GB"/>
          </a:p>
        </p:txBody>
      </p:sp>
      <p:sp>
        <p:nvSpPr>
          <p:cNvPr id="5" name="Footer Placeholder 4">
            <a:extLst>
              <a:ext uri="{FF2B5EF4-FFF2-40B4-BE49-F238E27FC236}">
                <a16:creationId xmlns:a16="http://schemas.microsoft.com/office/drawing/2014/main" id="{A7402111-9813-4B7F-B8FD-290C61D34C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9E6E89-E392-4035-BA01-B1888D3092DB}"/>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2279251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1E102-7400-4513-8D7C-15AE9FF3BE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628D54-6266-4D00-8A50-282A9CEFBB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000579-DAFF-4BB9-929A-0877E9182E9C}"/>
              </a:ext>
            </a:extLst>
          </p:cNvPr>
          <p:cNvSpPr>
            <a:spLocks noGrp="1"/>
          </p:cNvSpPr>
          <p:nvPr>
            <p:ph type="dt" sz="half" idx="10"/>
          </p:nvPr>
        </p:nvSpPr>
        <p:spPr/>
        <p:txBody>
          <a:bodyPr/>
          <a:lstStyle/>
          <a:p>
            <a:fld id="{CDAB6B50-9AB3-442A-BD25-4FD2DD744B12}" type="datetimeFigureOut">
              <a:rPr lang="en-GB" smtClean="0"/>
              <a:t>03/10/2023</a:t>
            </a:fld>
            <a:endParaRPr lang="en-GB"/>
          </a:p>
        </p:txBody>
      </p:sp>
      <p:sp>
        <p:nvSpPr>
          <p:cNvPr id="5" name="Footer Placeholder 4">
            <a:extLst>
              <a:ext uri="{FF2B5EF4-FFF2-40B4-BE49-F238E27FC236}">
                <a16:creationId xmlns:a16="http://schemas.microsoft.com/office/drawing/2014/main" id="{A7ECCE4D-1E15-4069-AD27-C303981A6D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D2A090-846B-4930-A176-5DF7676F91A7}"/>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47113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5C8D-4BE4-4F7B-A0C1-0BDAAD15FDB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85C1C18-E117-4C0B-A2F3-D6E31A4506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4669AF8-1F97-449A-AC48-BF828DA26E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7EAC34D-FE24-4018-AA4A-420DF006496B}"/>
              </a:ext>
            </a:extLst>
          </p:cNvPr>
          <p:cNvSpPr>
            <a:spLocks noGrp="1"/>
          </p:cNvSpPr>
          <p:nvPr>
            <p:ph type="dt" sz="half" idx="10"/>
          </p:nvPr>
        </p:nvSpPr>
        <p:spPr/>
        <p:txBody>
          <a:bodyPr/>
          <a:lstStyle/>
          <a:p>
            <a:fld id="{CDAB6B50-9AB3-442A-BD25-4FD2DD744B12}" type="datetimeFigureOut">
              <a:rPr lang="en-GB" smtClean="0"/>
              <a:t>03/10/2023</a:t>
            </a:fld>
            <a:endParaRPr lang="en-GB"/>
          </a:p>
        </p:txBody>
      </p:sp>
      <p:sp>
        <p:nvSpPr>
          <p:cNvPr id="6" name="Footer Placeholder 5">
            <a:extLst>
              <a:ext uri="{FF2B5EF4-FFF2-40B4-BE49-F238E27FC236}">
                <a16:creationId xmlns:a16="http://schemas.microsoft.com/office/drawing/2014/main" id="{E209EFD4-C240-4314-919E-F748BFF43F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8B4C77-DF81-4571-BA96-2D75B6A8BF32}"/>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5665516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DABA-CEB3-49D8-AEB8-2934F7CCF3C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3EC0CEC-BEFE-48E5-B710-15043E3D99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776245-CD62-4712-BBF0-D94B85A90D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ED655B0-27EA-4410-A4FF-C3669FCA89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34B836-A72C-4843-861A-9EAACA49232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F4F84BB-A6CE-4350-92AB-82E3FF1CE349}"/>
              </a:ext>
            </a:extLst>
          </p:cNvPr>
          <p:cNvSpPr>
            <a:spLocks noGrp="1"/>
          </p:cNvSpPr>
          <p:nvPr>
            <p:ph type="dt" sz="half" idx="10"/>
          </p:nvPr>
        </p:nvSpPr>
        <p:spPr/>
        <p:txBody>
          <a:bodyPr/>
          <a:lstStyle/>
          <a:p>
            <a:fld id="{CDAB6B50-9AB3-442A-BD25-4FD2DD744B12}" type="datetimeFigureOut">
              <a:rPr lang="en-GB" smtClean="0"/>
              <a:t>03/10/2023</a:t>
            </a:fld>
            <a:endParaRPr lang="en-GB"/>
          </a:p>
        </p:txBody>
      </p:sp>
      <p:sp>
        <p:nvSpPr>
          <p:cNvPr id="8" name="Footer Placeholder 7">
            <a:extLst>
              <a:ext uri="{FF2B5EF4-FFF2-40B4-BE49-F238E27FC236}">
                <a16:creationId xmlns:a16="http://schemas.microsoft.com/office/drawing/2014/main" id="{B1B60113-D17C-490E-BDEE-FF485BE45B1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E5BD071-1186-4B98-AB8D-142227D4699D}"/>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512741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812800" y="1122363"/>
            <a:ext cx="8401684" cy="2387600"/>
          </a:xfrm>
        </p:spPr>
        <p:txBody>
          <a:bodyPr anchor="t"/>
          <a:lstStyle>
            <a:lvl1pPr algn="l">
              <a:defRPr sz="6000">
                <a:solidFill>
                  <a:schemeClr val="tx1"/>
                </a:solidFill>
              </a:defRPr>
            </a:lvl1pPr>
          </a:lstStyle>
          <a:p>
            <a:r>
              <a:rPr lang="en-GB" dirty="0"/>
              <a:t>Click to edit Presentation Title</a:t>
            </a:r>
            <a:endParaRPr lang="en-US" dirty="0"/>
          </a:p>
        </p:txBody>
      </p:sp>
      <p:sp>
        <p:nvSpPr>
          <p:cNvPr id="3" name="Subtitle 2">
            <a:extLst>
              <a:ext uri="{FF2B5EF4-FFF2-40B4-BE49-F238E27FC236}">
                <a16:creationId xmlns:a16="http://schemas.microsoft.com/office/drawing/2014/main" id="{7E10DA17-BAAF-2747-B8EB-9ADE136E7061}"/>
              </a:ext>
            </a:extLst>
          </p:cNvPr>
          <p:cNvSpPr>
            <a:spLocks noGrp="1"/>
          </p:cNvSpPr>
          <p:nvPr>
            <p:ph type="subTitle" idx="1" hasCustomPrompt="1"/>
          </p:nvPr>
        </p:nvSpPr>
        <p:spPr>
          <a:xfrm>
            <a:off x="812800" y="3602038"/>
            <a:ext cx="8401684" cy="1245535"/>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Subheading - optional</a:t>
            </a:r>
            <a:endParaRPr lang="en-US" dirty="0"/>
          </a:p>
        </p:txBody>
      </p:sp>
      <p:grpSp>
        <p:nvGrpSpPr>
          <p:cNvPr id="8" name="Group 7">
            <a:extLst>
              <a:ext uri="{FF2B5EF4-FFF2-40B4-BE49-F238E27FC236}">
                <a16:creationId xmlns:a16="http://schemas.microsoft.com/office/drawing/2014/main" id="{116F3420-0307-3F49-B0C0-388C85B60E49}"/>
              </a:ext>
            </a:extLst>
          </p:cNvPr>
          <p:cNvGrpSpPr/>
          <p:nvPr userDrawn="1"/>
        </p:nvGrpSpPr>
        <p:grpSpPr>
          <a:xfrm>
            <a:off x="9212126" y="0"/>
            <a:ext cx="3183073" cy="6858000"/>
            <a:chOff x="9214484" y="5080"/>
            <a:chExt cx="3180715" cy="6852920"/>
          </a:xfrm>
        </p:grpSpPr>
        <p:pic>
          <p:nvPicPr>
            <p:cNvPr id="7" name="Picture 6" descr="A picture containing qr code&#10;&#10;Description automatically generated">
              <a:extLst>
                <a:ext uri="{FF2B5EF4-FFF2-40B4-BE49-F238E27FC236}">
                  <a16:creationId xmlns:a16="http://schemas.microsoft.com/office/drawing/2014/main" id="{37B94FE1-2DA1-5441-8E43-A3A1B38882FA}"/>
                </a:ext>
              </a:extLst>
            </p:cNvPr>
            <p:cNvPicPr>
              <a:picLocks noChangeAspect="1"/>
            </p:cNvPicPr>
            <p:nvPr userDrawn="1"/>
          </p:nvPicPr>
          <p:blipFill>
            <a:blip r:embed="rId2"/>
            <a:stretch>
              <a:fillRect/>
            </a:stretch>
          </p:blipFill>
          <p:spPr>
            <a:xfrm>
              <a:off x="9214484" y="3429000"/>
              <a:ext cx="2977515" cy="3429000"/>
            </a:xfrm>
            <a:prstGeom prst="rect">
              <a:avLst/>
            </a:prstGeom>
          </p:spPr>
        </p:pic>
        <p:pic>
          <p:nvPicPr>
            <p:cNvPr id="20" name="Picture 19" descr="A picture containing qr code&#10;&#10;Description automatically generated">
              <a:extLst>
                <a:ext uri="{FF2B5EF4-FFF2-40B4-BE49-F238E27FC236}">
                  <a16:creationId xmlns:a16="http://schemas.microsoft.com/office/drawing/2014/main" id="{49A5AA3C-7390-8745-B0D8-B630FAEEAE6A}"/>
                </a:ext>
              </a:extLst>
            </p:cNvPr>
            <p:cNvPicPr>
              <a:picLocks noChangeAspect="1"/>
            </p:cNvPicPr>
            <p:nvPr userDrawn="1"/>
          </p:nvPicPr>
          <p:blipFill>
            <a:blip r:embed="rId2"/>
            <a:stretch>
              <a:fillRect/>
            </a:stretch>
          </p:blipFill>
          <p:spPr>
            <a:xfrm>
              <a:off x="9417684" y="5080"/>
              <a:ext cx="2977515" cy="3429000"/>
            </a:xfrm>
            <a:prstGeom prst="rect">
              <a:avLst/>
            </a:prstGeom>
          </p:spPr>
        </p:pic>
      </p:grpSp>
      <p:pic>
        <p:nvPicPr>
          <p:cNvPr id="10" name="Picture 9" descr="A picture containing shape&#10;&#10;Description automatically generated">
            <a:extLst>
              <a:ext uri="{FF2B5EF4-FFF2-40B4-BE49-F238E27FC236}">
                <a16:creationId xmlns:a16="http://schemas.microsoft.com/office/drawing/2014/main" id="{22036045-C79C-3F48-9150-734AD61FF1B4}"/>
              </a:ext>
            </a:extLst>
          </p:cNvPr>
          <p:cNvPicPr>
            <a:picLocks noChangeAspect="1"/>
          </p:cNvPicPr>
          <p:nvPr userDrawn="1"/>
        </p:nvPicPr>
        <p:blipFill>
          <a:blip r:embed="rId3"/>
          <a:stretch>
            <a:fillRect/>
          </a:stretch>
        </p:blipFill>
        <p:spPr>
          <a:xfrm>
            <a:off x="812800" y="5289867"/>
            <a:ext cx="2217492" cy="891539"/>
          </a:xfrm>
          <a:prstGeom prst="rect">
            <a:avLst/>
          </a:prstGeom>
        </p:spPr>
      </p:pic>
      <p:sp>
        <p:nvSpPr>
          <p:cNvPr id="9" name="Footer Placeholder 4">
            <a:extLst>
              <a:ext uri="{FF2B5EF4-FFF2-40B4-BE49-F238E27FC236}">
                <a16:creationId xmlns:a16="http://schemas.microsoft.com/office/drawing/2014/main" id="{4F2367E9-550C-45E6-A27D-2DA8BEA7BE3A}"/>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endParaRPr lang="en-US" dirty="0"/>
          </a:p>
        </p:txBody>
      </p:sp>
    </p:spTree>
    <p:extLst>
      <p:ext uri="{BB962C8B-B14F-4D97-AF65-F5344CB8AC3E}">
        <p14:creationId xmlns:p14="http://schemas.microsoft.com/office/powerpoint/2010/main" val="2718275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05D1E-3DDE-4322-9CB5-E1BD6403E69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95409BF-BB5F-4FEF-825E-AAC5C09D9FB9}"/>
              </a:ext>
            </a:extLst>
          </p:cNvPr>
          <p:cNvSpPr>
            <a:spLocks noGrp="1"/>
          </p:cNvSpPr>
          <p:nvPr>
            <p:ph type="dt" sz="half" idx="10"/>
          </p:nvPr>
        </p:nvSpPr>
        <p:spPr/>
        <p:txBody>
          <a:bodyPr/>
          <a:lstStyle/>
          <a:p>
            <a:fld id="{CDAB6B50-9AB3-442A-BD25-4FD2DD744B12}" type="datetimeFigureOut">
              <a:rPr lang="en-GB" smtClean="0"/>
              <a:t>03/10/2023</a:t>
            </a:fld>
            <a:endParaRPr lang="en-GB"/>
          </a:p>
        </p:txBody>
      </p:sp>
      <p:sp>
        <p:nvSpPr>
          <p:cNvPr id="4" name="Footer Placeholder 3">
            <a:extLst>
              <a:ext uri="{FF2B5EF4-FFF2-40B4-BE49-F238E27FC236}">
                <a16:creationId xmlns:a16="http://schemas.microsoft.com/office/drawing/2014/main" id="{A176BBB0-E52E-422C-97AD-3AA6C12D2CC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3218BEB-36B9-4161-B958-D98825C819E6}"/>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098364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95212C-7AFE-4982-902A-1463A830C8D8}"/>
              </a:ext>
            </a:extLst>
          </p:cNvPr>
          <p:cNvSpPr>
            <a:spLocks noGrp="1"/>
          </p:cNvSpPr>
          <p:nvPr>
            <p:ph type="dt" sz="half" idx="10"/>
          </p:nvPr>
        </p:nvSpPr>
        <p:spPr/>
        <p:txBody>
          <a:bodyPr/>
          <a:lstStyle/>
          <a:p>
            <a:fld id="{CDAB6B50-9AB3-442A-BD25-4FD2DD744B12}" type="datetimeFigureOut">
              <a:rPr lang="en-GB" smtClean="0"/>
              <a:t>03/10/2023</a:t>
            </a:fld>
            <a:endParaRPr lang="en-GB"/>
          </a:p>
        </p:txBody>
      </p:sp>
      <p:sp>
        <p:nvSpPr>
          <p:cNvPr id="3" name="Footer Placeholder 2">
            <a:extLst>
              <a:ext uri="{FF2B5EF4-FFF2-40B4-BE49-F238E27FC236}">
                <a16:creationId xmlns:a16="http://schemas.microsoft.com/office/drawing/2014/main" id="{DB7739B5-8EE1-47F8-8AB3-66297700E64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C1596DC-EECD-4836-B48C-9A468EF3FEED}"/>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17699480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F1574-44F4-47CD-A6B5-A0917ED795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EE6D302-D7BB-4D38-98A8-7DCFE176BC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9AA57A9-3962-4EF2-A449-A5859D669C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74C170-E936-4B2D-9562-871970053557}"/>
              </a:ext>
            </a:extLst>
          </p:cNvPr>
          <p:cNvSpPr>
            <a:spLocks noGrp="1"/>
          </p:cNvSpPr>
          <p:nvPr>
            <p:ph type="dt" sz="half" idx="10"/>
          </p:nvPr>
        </p:nvSpPr>
        <p:spPr/>
        <p:txBody>
          <a:bodyPr/>
          <a:lstStyle/>
          <a:p>
            <a:fld id="{CDAB6B50-9AB3-442A-BD25-4FD2DD744B12}" type="datetimeFigureOut">
              <a:rPr lang="en-GB" smtClean="0"/>
              <a:t>03/10/2023</a:t>
            </a:fld>
            <a:endParaRPr lang="en-GB"/>
          </a:p>
        </p:txBody>
      </p:sp>
      <p:sp>
        <p:nvSpPr>
          <p:cNvPr id="6" name="Footer Placeholder 5">
            <a:extLst>
              <a:ext uri="{FF2B5EF4-FFF2-40B4-BE49-F238E27FC236}">
                <a16:creationId xmlns:a16="http://schemas.microsoft.com/office/drawing/2014/main" id="{6676A834-5DBB-428E-8B4D-BC660D5A65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8F9D479-3571-4CED-AC85-5428941E2CED}"/>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5714224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9D23-C09F-4382-B129-2BAF73BB4F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8CC1C72-2783-40D4-B7BD-5936E1F156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C5E4174-4FA8-4BA6-B2A3-C22B83A7F8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B341A9-39EC-4EAE-98BD-7D0EFC37D004}"/>
              </a:ext>
            </a:extLst>
          </p:cNvPr>
          <p:cNvSpPr>
            <a:spLocks noGrp="1"/>
          </p:cNvSpPr>
          <p:nvPr>
            <p:ph type="dt" sz="half" idx="10"/>
          </p:nvPr>
        </p:nvSpPr>
        <p:spPr/>
        <p:txBody>
          <a:bodyPr/>
          <a:lstStyle/>
          <a:p>
            <a:fld id="{CDAB6B50-9AB3-442A-BD25-4FD2DD744B12}" type="datetimeFigureOut">
              <a:rPr lang="en-GB" smtClean="0"/>
              <a:t>03/10/2023</a:t>
            </a:fld>
            <a:endParaRPr lang="en-GB"/>
          </a:p>
        </p:txBody>
      </p:sp>
      <p:sp>
        <p:nvSpPr>
          <p:cNvPr id="6" name="Footer Placeholder 5">
            <a:extLst>
              <a:ext uri="{FF2B5EF4-FFF2-40B4-BE49-F238E27FC236}">
                <a16:creationId xmlns:a16="http://schemas.microsoft.com/office/drawing/2014/main" id="{2851C1C9-F84D-4C0E-BA7C-A7EAB28F52A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33ABF91-EAD0-4F8B-BF7F-982184C7BAB2}"/>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15160005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FD29D-31B0-451D-8EDA-62130C59F70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38DD817-7039-4091-BA32-085D549CE2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32CB5F-A255-4247-B04C-044426363C2D}"/>
              </a:ext>
            </a:extLst>
          </p:cNvPr>
          <p:cNvSpPr>
            <a:spLocks noGrp="1"/>
          </p:cNvSpPr>
          <p:nvPr>
            <p:ph type="dt" sz="half" idx="10"/>
          </p:nvPr>
        </p:nvSpPr>
        <p:spPr/>
        <p:txBody>
          <a:bodyPr/>
          <a:lstStyle/>
          <a:p>
            <a:fld id="{CDAB6B50-9AB3-442A-BD25-4FD2DD744B12}" type="datetimeFigureOut">
              <a:rPr lang="en-GB" smtClean="0"/>
              <a:t>03/10/2023</a:t>
            </a:fld>
            <a:endParaRPr lang="en-GB"/>
          </a:p>
        </p:txBody>
      </p:sp>
      <p:sp>
        <p:nvSpPr>
          <p:cNvPr id="5" name="Footer Placeholder 4">
            <a:extLst>
              <a:ext uri="{FF2B5EF4-FFF2-40B4-BE49-F238E27FC236}">
                <a16:creationId xmlns:a16="http://schemas.microsoft.com/office/drawing/2014/main" id="{6EC03783-4AC5-4BDE-AA1F-97A495F7B3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28CFBA9-6D63-4706-A75D-F9C4932BC58B}"/>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1291148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445352-3584-4B8D-9FBA-21C72D062C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CA2F6C9-A7CB-48F0-B522-6E9DDC921DD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85965F-AB75-4736-BDF7-7436420FDD26}"/>
              </a:ext>
            </a:extLst>
          </p:cNvPr>
          <p:cNvSpPr>
            <a:spLocks noGrp="1"/>
          </p:cNvSpPr>
          <p:nvPr>
            <p:ph type="dt" sz="half" idx="10"/>
          </p:nvPr>
        </p:nvSpPr>
        <p:spPr/>
        <p:txBody>
          <a:bodyPr/>
          <a:lstStyle/>
          <a:p>
            <a:fld id="{CDAB6B50-9AB3-442A-BD25-4FD2DD744B12}" type="datetimeFigureOut">
              <a:rPr lang="en-GB" smtClean="0"/>
              <a:t>03/10/2023</a:t>
            </a:fld>
            <a:endParaRPr lang="en-GB"/>
          </a:p>
        </p:txBody>
      </p:sp>
      <p:sp>
        <p:nvSpPr>
          <p:cNvPr id="5" name="Footer Placeholder 4">
            <a:extLst>
              <a:ext uri="{FF2B5EF4-FFF2-40B4-BE49-F238E27FC236}">
                <a16:creationId xmlns:a16="http://schemas.microsoft.com/office/drawing/2014/main" id="{90EEE2CE-B3E6-420A-AF10-320D4A6EAA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CDF9DB-A827-43CD-B8F0-3482AC87C825}"/>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2232100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80E0A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812800" y="1122363"/>
            <a:ext cx="7985760" cy="2387600"/>
          </a:xfrm>
        </p:spPr>
        <p:txBody>
          <a:bodyPr anchor="t">
            <a:normAutofit/>
          </a:bodyPr>
          <a:lstStyle>
            <a:lvl1pPr algn="l">
              <a:defRPr sz="4800">
                <a:solidFill>
                  <a:schemeClr val="tx1"/>
                </a:solidFill>
              </a:defRPr>
            </a:lvl1pPr>
          </a:lstStyle>
          <a:p>
            <a:r>
              <a:rPr lang="en-GB" dirty="0"/>
              <a:t>Click to edit </a:t>
            </a:r>
            <a:br>
              <a:rPr lang="en-GB" dirty="0"/>
            </a:br>
            <a:r>
              <a:rPr lang="en-GB" dirty="0"/>
              <a:t>Chapter Divider</a:t>
            </a:r>
            <a:endParaRPr lang="en-US" dirty="0"/>
          </a:p>
        </p:txBody>
      </p:sp>
      <p:grpSp>
        <p:nvGrpSpPr>
          <p:cNvPr id="4" name="Group 3">
            <a:extLst>
              <a:ext uri="{FF2B5EF4-FFF2-40B4-BE49-F238E27FC236}">
                <a16:creationId xmlns:a16="http://schemas.microsoft.com/office/drawing/2014/main" id="{7707C054-6C21-3845-9B4F-6A543B8C4B12}"/>
              </a:ext>
            </a:extLst>
          </p:cNvPr>
          <p:cNvGrpSpPr/>
          <p:nvPr userDrawn="1"/>
        </p:nvGrpSpPr>
        <p:grpSpPr>
          <a:xfrm rot="10800000">
            <a:off x="812800" y="3119118"/>
            <a:ext cx="1152000" cy="206401"/>
            <a:chOff x="651840" y="6045198"/>
            <a:chExt cx="1152000" cy="206401"/>
          </a:xfrm>
        </p:grpSpPr>
        <p:sp>
          <p:nvSpPr>
            <p:cNvPr id="9" name="Rectangle 8">
              <a:extLst>
                <a:ext uri="{FF2B5EF4-FFF2-40B4-BE49-F238E27FC236}">
                  <a16:creationId xmlns:a16="http://schemas.microsoft.com/office/drawing/2014/main" id="{892888E3-21CA-D24E-9D7D-8EAB4C652B26}"/>
                </a:ext>
              </a:extLst>
            </p:cNvPr>
            <p:cNvSpPr>
              <a:spLocks/>
            </p:cNvSpPr>
            <p:nvPr userDrawn="1"/>
          </p:nvSpPr>
          <p:spPr>
            <a:xfrm>
              <a:off x="651840" y="6045198"/>
              <a:ext cx="72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DCB76DA-A9B3-0D46-9015-D7CFEB670060}"/>
                </a:ext>
              </a:extLst>
            </p:cNvPr>
            <p:cNvSpPr/>
            <p:nvPr userDrawn="1"/>
          </p:nvSpPr>
          <p:spPr>
            <a:xfrm>
              <a:off x="1371840" y="6143599"/>
              <a:ext cx="43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11" descr="A picture containing light&#10;&#10;Description automatically generated">
            <a:extLst>
              <a:ext uri="{FF2B5EF4-FFF2-40B4-BE49-F238E27FC236}">
                <a16:creationId xmlns:a16="http://schemas.microsoft.com/office/drawing/2014/main" id="{576EF6A5-8F93-644C-A7B7-2F4E0C2FE6FE}"/>
              </a:ext>
            </a:extLst>
          </p:cNvPr>
          <p:cNvPicPr>
            <a:picLocks noChangeAspect="1"/>
          </p:cNvPicPr>
          <p:nvPr userDrawn="1"/>
        </p:nvPicPr>
        <p:blipFill>
          <a:blip r:embed="rId2"/>
          <a:stretch>
            <a:fillRect/>
          </a:stretch>
        </p:blipFill>
        <p:spPr>
          <a:xfrm>
            <a:off x="9177346" y="0"/>
            <a:ext cx="3038094" cy="6858000"/>
          </a:xfrm>
          <a:prstGeom prst="rect">
            <a:avLst/>
          </a:prstGeom>
        </p:spPr>
      </p:pic>
      <p:sp>
        <p:nvSpPr>
          <p:cNvPr id="10" name="Content Placeholder 2">
            <a:extLst>
              <a:ext uri="{FF2B5EF4-FFF2-40B4-BE49-F238E27FC236}">
                <a16:creationId xmlns:a16="http://schemas.microsoft.com/office/drawing/2014/main" id="{87752CDC-5110-CE4E-954B-7EDCB7C6F642}"/>
              </a:ext>
            </a:extLst>
          </p:cNvPr>
          <p:cNvSpPr>
            <a:spLocks noGrp="1"/>
          </p:cNvSpPr>
          <p:nvPr>
            <p:ph idx="1" hasCustomPrompt="1"/>
          </p:nvPr>
        </p:nvSpPr>
        <p:spPr>
          <a:xfrm>
            <a:off x="812800" y="3608363"/>
            <a:ext cx="8364546" cy="2220835"/>
          </a:xfrm>
        </p:spPr>
        <p:txBody>
          <a:bodyPr>
            <a:normAutofit/>
          </a:bodyPr>
          <a:lstStyle>
            <a:lvl1pPr marL="0" indent="0">
              <a:lnSpc>
                <a:spcPct val="100000"/>
              </a:lnSpc>
              <a:buNone/>
              <a:defRPr sz="2000"/>
            </a:lvl1pPr>
            <a:lvl2pPr marL="457200" indent="0">
              <a:lnSpc>
                <a:spcPct val="100000"/>
              </a:lnSpc>
              <a:buNone/>
              <a:defRPr sz="2000"/>
            </a:lvl2pPr>
            <a:lvl3pPr marL="914400" indent="0">
              <a:lnSpc>
                <a:spcPct val="100000"/>
              </a:lnSpc>
              <a:buNone/>
              <a:defRPr sz="2000"/>
            </a:lvl3pPr>
            <a:lvl4pPr marL="1371600" indent="0">
              <a:lnSpc>
                <a:spcPct val="100000"/>
              </a:lnSpc>
              <a:buNone/>
              <a:defRPr sz="2000"/>
            </a:lvl4pPr>
            <a:lvl5pPr marL="1828800" indent="0">
              <a:lnSpc>
                <a:spcPct val="100000"/>
              </a:lnSpc>
              <a:buNone/>
              <a:defRPr sz="2000"/>
            </a:lvl5pPr>
          </a:lstStyle>
          <a:p>
            <a:pPr lvl="0"/>
            <a:r>
              <a:rPr lang="en-GB" dirty="0"/>
              <a:t>Click to edit Intro Paragraph</a:t>
            </a:r>
            <a:endParaRPr lang="en-US" dirty="0"/>
          </a:p>
        </p:txBody>
      </p:sp>
    </p:spTree>
    <p:extLst>
      <p:ext uri="{BB962C8B-B14F-4D97-AF65-F5344CB8AC3E}">
        <p14:creationId xmlns:p14="http://schemas.microsoft.com/office/powerpoint/2010/main" val="2166078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12" name="Picture 11" descr="A picture containing light&#10;&#10;Description automatically generated">
            <a:extLst>
              <a:ext uri="{FF2B5EF4-FFF2-40B4-BE49-F238E27FC236}">
                <a16:creationId xmlns:a16="http://schemas.microsoft.com/office/drawing/2014/main" id="{576EF6A5-8F93-644C-A7B7-2F4E0C2FE6FE}"/>
              </a:ext>
            </a:extLst>
          </p:cNvPr>
          <p:cNvPicPr>
            <a:picLocks noChangeAspect="1"/>
          </p:cNvPicPr>
          <p:nvPr userDrawn="1"/>
        </p:nvPicPr>
        <p:blipFill>
          <a:blip r:embed="rId2"/>
          <a:stretch>
            <a:fillRect/>
          </a:stretch>
        </p:blipFill>
        <p:spPr>
          <a:xfrm>
            <a:off x="9177346" y="0"/>
            <a:ext cx="3038094" cy="6858000"/>
          </a:xfrm>
          <a:prstGeom prst="rect">
            <a:avLst/>
          </a:prstGeom>
        </p:spPr>
      </p:pic>
      <p:sp>
        <p:nvSpPr>
          <p:cNvPr id="8" name="Title 1">
            <a:extLst>
              <a:ext uri="{FF2B5EF4-FFF2-40B4-BE49-F238E27FC236}">
                <a16:creationId xmlns:a16="http://schemas.microsoft.com/office/drawing/2014/main" id="{E8713C64-F576-3347-B803-3F3D3FA73F2F}"/>
              </a:ext>
            </a:extLst>
          </p:cNvPr>
          <p:cNvSpPr>
            <a:spLocks noGrp="1"/>
          </p:cNvSpPr>
          <p:nvPr>
            <p:ph type="title" hasCustomPrompt="1"/>
          </p:nvPr>
        </p:nvSpPr>
        <p:spPr>
          <a:xfrm>
            <a:off x="672160" y="708562"/>
            <a:ext cx="8505186" cy="1117063"/>
          </a:xfrm>
        </p:spPr>
        <p:txBody>
          <a:bodyPr anchor="t">
            <a:normAutofit/>
          </a:bodyPr>
          <a:lstStyle>
            <a:lvl1pPr>
              <a:defRPr sz="2800"/>
            </a:lvl1pPr>
          </a:lstStyle>
          <a:p>
            <a:r>
              <a:rPr lang="en-GB" dirty="0"/>
              <a:t>Slide Heading</a:t>
            </a:r>
            <a:endParaRPr lang="en-US" dirty="0"/>
          </a:p>
        </p:txBody>
      </p:sp>
      <p:sp>
        <p:nvSpPr>
          <p:cNvPr id="10" name="Content Placeholder 2">
            <a:extLst>
              <a:ext uri="{FF2B5EF4-FFF2-40B4-BE49-F238E27FC236}">
                <a16:creationId xmlns:a16="http://schemas.microsoft.com/office/drawing/2014/main" id="{9CAD1FBC-C452-A841-BE81-9BFE70460865}"/>
              </a:ext>
            </a:extLst>
          </p:cNvPr>
          <p:cNvSpPr>
            <a:spLocks noGrp="1"/>
          </p:cNvSpPr>
          <p:nvPr>
            <p:ph idx="1"/>
          </p:nvPr>
        </p:nvSpPr>
        <p:spPr>
          <a:xfrm>
            <a:off x="672160" y="1825625"/>
            <a:ext cx="8505186"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04AC8950-9F87-48E7-99E2-843B0919D08C}"/>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dirty="0"/>
              <a:t>  </a:t>
            </a:r>
          </a:p>
        </p:txBody>
      </p:sp>
    </p:spTree>
    <p:extLst>
      <p:ext uri="{BB962C8B-B14F-4D97-AF65-F5344CB8AC3E}">
        <p14:creationId xmlns:p14="http://schemas.microsoft.com/office/powerpoint/2010/main" val="2482654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F9267A86-9229-DC4E-B1AA-8F0E3F7FB983}"/>
              </a:ext>
            </a:extLst>
          </p:cNvPr>
          <p:cNvSpPr>
            <a:spLocks noGrp="1"/>
          </p:cNvSpPr>
          <p:nvPr>
            <p:ph type="pic" idx="1"/>
          </p:nvPr>
        </p:nvSpPr>
        <p:spPr>
          <a:xfrm>
            <a:off x="0" y="0"/>
            <a:ext cx="12191848" cy="6858000"/>
          </a:xfrm>
        </p:spPr>
        <p:txBody>
          <a:bodyPr>
            <a:normAutofit/>
          </a:bodyPr>
          <a:lstStyle>
            <a:lvl1pPr marL="0" indent="0">
              <a:buNone/>
              <a:defRPr sz="3200">
                <a:solidFill>
                  <a:schemeClr val="bg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pic>
        <p:nvPicPr>
          <p:cNvPr id="7" name="Picture 6" descr="A picture containing qr code&#10;&#10;Description automatically generated">
            <a:extLst>
              <a:ext uri="{FF2B5EF4-FFF2-40B4-BE49-F238E27FC236}">
                <a16:creationId xmlns:a16="http://schemas.microsoft.com/office/drawing/2014/main" id="{37B94FE1-2DA1-5441-8E43-A3A1B38882FA}"/>
              </a:ext>
            </a:extLst>
          </p:cNvPr>
          <p:cNvPicPr>
            <a:picLocks noChangeAspect="1"/>
          </p:cNvPicPr>
          <p:nvPr userDrawn="1"/>
        </p:nvPicPr>
        <p:blipFill>
          <a:blip r:embed="rId3"/>
          <a:stretch>
            <a:fillRect/>
          </a:stretch>
        </p:blipFill>
        <p:spPr>
          <a:xfrm>
            <a:off x="6228080" y="-10064"/>
            <a:ext cx="5963768" cy="6868064"/>
          </a:xfrm>
          <a:prstGeom prst="rect">
            <a:avLst/>
          </a:prstGeom>
        </p:spPr>
      </p:pic>
    </p:spTree>
    <p:extLst>
      <p:ext uri="{BB962C8B-B14F-4D97-AF65-F5344CB8AC3E}">
        <p14:creationId xmlns:p14="http://schemas.microsoft.com/office/powerpoint/2010/main" val="597220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56AF46C-A220-A44A-838E-0FEC5B4E27C9}"/>
              </a:ext>
            </a:extLst>
          </p:cNvPr>
          <p:cNvSpPr>
            <a:spLocks noGrp="1"/>
          </p:cNvSpPr>
          <p:nvPr>
            <p:ph type="pic" idx="1"/>
          </p:nvPr>
        </p:nvSpPr>
        <p:spPr>
          <a:xfrm>
            <a:off x="0" y="0"/>
            <a:ext cx="8162365" cy="6858000"/>
          </a:xfrm>
        </p:spPr>
        <p:txBody>
          <a:bodyPr>
            <a:normAutofit/>
          </a:bodyPr>
          <a:lstStyle>
            <a:lvl1pPr marL="0" indent="0">
              <a:buNone/>
              <a:defRPr sz="3200">
                <a:solidFill>
                  <a:schemeClr val="bg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grpSp>
        <p:nvGrpSpPr>
          <p:cNvPr id="2" name="Group 1">
            <a:extLst>
              <a:ext uri="{FF2B5EF4-FFF2-40B4-BE49-F238E27FC236}">
                <a16:creationId xmlns:a16="http://schemas.microsoft.com/office/drawing/2014/main" id="{920E01B8-EDDD-AA4D-919A-85C497427E9E}"/>
              </a:ext>
            </a:extLst>
          </p:cNvPr>
          <p:cNvGrpSpPr/>
          <p:nvPr userDrawn="1"/>
        </p:nvGrpSpPr>
        <p:grpSpPr>
          <a:xfrm>
            <a:off x="8162365" y="0"/>
            <a:ext cx="4029635" cy="6858000"/>
            <a:chOff x="8162365" y="0"/>
            <a:chExt cx="4029635" cy="6858000"/>
          </a:xfrm>
        </p:grpSpPr>
        <p:grpSp>
          <p:nvGrpSpPr>
            <p:cNvPr id="4" name="Group 3">
              <a:extLst>
                <a:ext uri="{FF2B5EF4-FFF2-40B4-BE49-F238E27FC236}">
                  <a16:creationId xmlns:a16="http://schemas.microsoft.com/office/drawing/2014/main" id="{2A5DF090-5F4D-8840-8F21-A3BC97F175A0}"/>
                </a:ext>
              </a:extLst>
            </p:cNvPr>
            <p:cNvGrpSpPr/>
            <p:nvPr userDrawn="1"/>
          </p:nvGrpSpPr>
          <p:grpSpPr>
            <a:xfrm>
              <a:off x="8162365" y="0"/>
              <a:ext cx="4029635" cy="3429000"/>
              <a:chOff x="0" y="5174319"/>
              <a:chExt cx="12192000" cy="1447120"/>
            </a:xfrm>
          </p:grpSpPr>
          <p:sp>
            <p:nvSpPr>
              <p:cNvPr id="5" name="Rectangle 4">
                <a:extLst>
                  <a:ext uri="{FF2B5EF4-FFF2-40B4-BE49-F238E27FC236}">
                    <a16:creationId xmlns:a16="http://schemas.microsoft.com/office/drawing/2014/main" id="{0EA095DC-70AA-DF48-AE36-4B5D00FDDDCE}"/>
                  </a:ext>
                </a:extLst>
              </p:cNvPr>
              <p:cNvSpPr/>
              <p:nvPr userDrawn="1"/>
            </p:nvSpPr>
            <p:spPr>
              <a:xfrm>
                <a:off x="0" y="60756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00C8D77-9231-074A-914A-28CBD8B81F32}"/>
                  </a:ext>
                </a:extLst>
              </p:cNvPr>
              <p:cNvSpPr/>
              <p:nvPr userDrawn="1"/>
            </p:nvSpPr>
            <p:spPr>
              <a:xfrm>
                <a:off x="9072000" y="58956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8F590-F127-1E42-A63B-E17A2AA8BBB6}"/>
                  </a:ext>
                </a:extLst>
              </p:cNvPr>
              <p:cNvSpPr/>
              <p:nvPr userDrawn="1"/>
            </p:nvSpPr>
            <p:spPr>
              <a:xfrm>
                <a:off x="0" y="57200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A799B40-5B74-234E-A6A9-ECAD94DF9738}"/>
                  </a:ext>
                </a:extLst>
              </p:cNvPr>
              <p:cNvSpPr/>
              <p:nvPr userDrawn="1"/>
            </p:nvSpPr>
            <p:spPr>
              <a:xfrm>
                <a:off x="9072000" y="55400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741C07-A048-8E4B-A694-6C2C15AC6414}"/>
                  </a:ext>
                </a:extLst>
              </p:cNvPr>
              <p:cNvSpPr/>
              <p:nvPr userDrawn="1"/>
            </p:nvSpPr>
            <p:spPr>
              <a:xfrm>
                <a:off x="0" y="535431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FE86C26-B19E-6848-8BA5-AEAE44617826}"/>
                  </a:ext>
                </a:extLst>
              </p:cNvPr>
              <p:cNvSpPr/>
              <p:nvPr userDrawn="1"/>
            </p:nvSpPr>
            <p:spPr>
              <a:xfrm>
                <a:off x="9072000" y="517431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784491-BA72-C243-B30F-8987F1928EF8}"/>
                  </a:ext>
                </a:extLst>
              </p:cNvPr>
              <p:cNvSpPr/>
              <p:nvPr userDrawn="1"/>
            </p:nvSpPr>
            <p:spPr>
              <a:xfrm>
                <a:off x="0" y="644143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277C658-4C32-4C4D-A362-D24FBC18A100}"/>
                  </a:ext>
                </a:extLst>
              </p:cNvPr>
              <p:cNvSpPr/>
              <p:nvPr userDrawn="1"/>
            </p:nvSpPr>
            <p:spPr>
              <a:xfrm>
                <a:off x="9072000" y="626143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4F5C73D-ECCA-1144-A827-63EF05972F12}"/>
                </a:ext>
              </a:extLst>
            </p:cNvPr>
            <p:cNvGrpSpPr/>
            <p:nvPr userDrawn="1"/>
          </p:nvGrpSpPr>
          <p:grpSpPr>
            <a:xfrm>
              <a:off x="8162365" y="3429000"/>
              <a:ext cx="4029635" cy="3429000"/>
              <a:chOff x="0" y="5174319"/>
              <a:chExt cx="12192000" cy="1447120"/>
            </a:xfrm>
          </p:grpSpPr>
          <p:sp>
            <p:nvSpPr>
              <p:cNvPr id="15" name="Rectangle 14">
                <a:extLst>
                  <a:ext uri="{FF2B5EF4-FFF2-40B4-BE49-F238E27FC236}">
                    <a16:creationId xmlns:a16="http://schemas.microsoft.com/office/drawing/2014/main" id="{4DDC19E7-7D26-834B-8D9D-4358671D06FD}"/>
                  </a:ext>
                </a:extLst>
              </p:cNvPr>
              <p:cNvSpPr/>
              <p:nvPr userDrawn="1"/>
            </p:nvSpPr>
            <p:spPr>
              <a:xfrm>
                <a:off x="0" y="60756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5A7B0BA-9732-4A47-9C9D-F27D3D0E9558}"/>
                  </a:ext>
                </a:extLst>
              </p:cNvPr>
              <p:cNvSpPr/>
              <p:nvPr userDrawn="1"/>
            </p:nvSpPr>
            <p:spPr>
              <a:xfrm>
                <a:off x="9072000" y="58956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9A5EE3-B18F-EA41-A551-780CCC68F939}"/>
                  </a:ext>
                </a:extLst>
              </p:cNvPr>
              <p:cNvSpPr/>
              <p:nvPr userDrawn="1"/>
            </p:nvSpPr>
            <p:spPr>
              <a:xfrm>
                <a:off x="0" y="57200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082A18B-EC08-094D-8CBE-624DBAC96BB7}"/>
                  </a:ext>
                </a:extLst>
              </p:cNvPr>
              <p:cNvSpPr/>
              <p:nvPr userDrawn="1"/>
            </p:nvSpPr>
            <p:spPr>
              <a:xfrm>
                <a:off x="9072000" y="55400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9934A4-CAA0-B44D-993C-B1840A8BEAC3}"/>
                  </a:ext>
                </a:extLst>
              </p:cNvPr>
              <p:cNvSpPr/>
              <p:nvPr userDrawn="1"/>
            </p:nvSpPr>
            <p:spPr>
              <a:xfrm>
                <a:off x="0" y="535431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38D9FC2-BF51-5249-9DE4-23A4166B8889}"/>
                  </a:ext>
                </a:extLst>
              </p:cNvPr>
              <p:cNvSpPr/>
              <p:nvPr userDrawn="1"/>
            </p:nvSpPr>
            <p:spPr>
              <a:xfrm>
                <a:off x="9072000" y="517431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8E6494-42A9-3742-9D97-7D1705E8EBA3}"/>
                  </a:ext>
                </a:extLst>
              </p:cNvPr>
              <p:cNvSpPr/>
              <p:nvPr userDrawn="1"/>
            </p:nvSpPr>
            <p:spPr>
              <a:xfrm>
                <a:off x="0" y="644143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002A858-FE74-4C4E-BB93-B16A856707C4}"/>
                  </a:ext>
                </a:extLst>
              </p:cNvPr>
              <p:cNvSpPr/>
              <p:nvPr userDrawn="1"/>
            </p:nvSpPr>
            <p:spPr>
              <a:xfrm>
                <a:off x="9072000" y="626143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667089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accent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56AF46C-A220-A44A-838E-0FEC5B4E27C9}"/>
              </a:ext>
            </a:extLst>
          </p:cNvPr>
          <p:cNvSpPr>
            <a:spLocks noGrp="1"/>
          </p:cNvSpPr>
          <p:nvPr>
            <p:ph type="pic" idx="1"/>
          </p:nvPr>
        </p:nvSpPr>
        <p:spPr>
          <a:xfrm>
            <a:off x="0" y="0"/>
            <a:ext cx="8162365" cy="6858000"/>
          </a:xfrm>
        </p:spPr>
        <p:txBody>
          <a:bodyPr>
            <a:normAutofit/>
          </a:bodyPr>
          <a:lstStyle>
            <a:lvl1pPr marL="0" indent="0">
              <a:buNone/>
              <a:defRPr sz="3200">
                <a:solidFill>
                  <a:schemeClr val="bg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grpSp>
        <p:nvGrpSpPr>
          <p:cNvPr id="43" name="Group 42">
            <a:extLst>
              <a:ext uri="{FF2B5EF4-FFF2-40B4-BE49-F238E27FC236}">
                <a16:creationId xmlns:a16="http://schemas.microsoft.com/office/drawing/2014/main" id="{280DC3A5-7717-6842-94D4-8C2E18858210}"/>
              </a:ext>
            </a:extLst>
          </p:cNvPr>
          <p:cNvGrpSpPr/>
          <p:nvPr userDrawn="1"/>
        </p:nvGrpSpPr>
        <p:grpSpPr>
          <a:xfrm>
            <a:off x="8162365" y="0"/>
            <a:ext cx="4029635" cy="6858000"/>
            <a:chOff x="8162365" y="423582"/>
            <a:chExt cx="4222376" cy="6434418"/>
          </a:xfrm>
        </p:grpSpPr>
        <p:sp>
          <p:nvSpPr>
            <p:cNvPr id="5" name="Rectangle 4">
              <a:extLst>
                <a:ext uri="{FF2B5EF4-FFF2-40B4-BE49-F238E27FC236}">
                  <a16:creationId xmlns:a16="http://schemas.microsoft.com/office/drawing/2014/main" id="{0EA095DC-70AA-DF48-AE36-4B5D00FDDDCE}"/>
                </a:ext>
              </a:extLst>
            </p:cNvPr>
            <p:cNvSpPr/>
            <p:nvPr userDrawn="1"/>
          </p:nvSpPr>
          <p:spPr>
            <a:xfrm>
              <a:off x="8162365" y="39043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00C8D77-9231-074A-914A-28CBD8B81F32}"/>
                </a:ext>
              </a:extLst>
            </p:cNvPr>
            <p:cNvSpPr/>
            <p:nvPr userDrawn="1"/>
          </p:nvSpPr>
          <p:spPr>
            <a:xfrm>
              <a:off x="10503741" y="3637530"/>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8F590-F127-1E42-A63B-E17A2AA8BBB6}"/>
                </a:ext>
              </a:extLst>
            </p:cNvPr>
            <p:cNvSpPr/>
            <p:nvPr userDrawn="1"/>
          </p:nvSpPr>
          <p:spPr>
            <a:xfrm>
              <a:off x="8162365" y="33772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A799B40-5B74-234E-A6A9-ECAD94DF9738}"/>
                </a:ext>
              </a:extLst>
            </p:cNvPr>
            <p:cNvSpPr/>
            <p:nvPr userDrawn="1"/>
          </p:nvSpPr>
          <p:spPr>
            <a:xfrm>
              <a:off x="10503741" y="3110488"/>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741C07-A048-8E4B-A694-6C2C15AC6414}"/>
                </a:ext>
              </a:extLst>
            </p:cNvPr>
            <p:cNvSpPr/>
            <p:nvPr userDrawn="1"/>
          </p:nvSpPr>
          <p:spPr>
            <a:xfrm>
              <a:off x="8162365" y="28351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FE86C26-B19E-6848-8BA5-AEAE44617826}"/>
                </a:ext>
              </a:extLst>
            </p:cNvPr>
            <p:cNvSpPr/>
            <p:nvPr userDrawn="1"/>
          </p:nvSpPr>
          <p:spPr>
            <a:xfrm>
              <a:off x="10503741" y="2568388"/>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784491-BA72-C243-B30F-8987F1928EF8}"/>
                </a:ext>
              </a:extLst>
            </p:cNvPr>
            <p:cNvSpPr/>
            <p:nvPr userDrawn="1"/>
          </p:nvSpPr>
          <p:spPr>
            <a:xfrm>
              <a:off x="8162365" y="44464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277C658-4C32-4C4D-A362-D24FBC18A100}"/>
                </a:ext>
              </a:extLst>
            </p:cNvPr>
            <p:cNvSpPr/>
            <p:nvPr userDrawn="1"/>
          </p:nvSpPr>
          <p:spPr>
            <a:xfrm>
              <a:off x="10503741" y="4179631"/>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DDC19E7-7D26-834B-8D9D-4358671D06FD}"/>
                </a:ext>
              </a:extLst>
            </p:cNvPr>
            <p:cNvSpPr/>
            <p:nvPr userDrawn="1"/>
          </p:nvSpPr>
          <p:spPr>
            <a:xfrm>
              <a:off x="8162365" y="60491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5A7B0BA-9732-4A47-9C9D-F27D3D0E9558}"/>
                </a:ext>
              </a:extLst>
            </p:cNvPr>
            <p:cNvSpPr/>
            <p:nvPr userDrawn="1"/>
          </p:nvSpPr>
          <p:spPr>
            <a:xfrm>
              <a:off x="10503741" y="5782336"/>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9A5EE3-B18F-EA41-A551-780CCC68F939}"/>
                </a:ext>
              </a:extLst>
            </p:cNvPr>
            <p:cNvSpPr/>
            <p:nvPr userDrawn="1"/>
          </p:nvSpPr>
          <p:spPr>
            <a:xfrm>
              <a:off x="8162365" y="55220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082A18B-EC08-094D-8CBE-624DBAC96BB7}"/>
                </a:ext>
              </a:extLst>
            </p:cNvPr>
            <p:cNvSpPr/>
            <p:nvPr userDrawn="1"/>
          </p:nvSpPr>
          <p:spPr>
            <a:xfrm>
              <a:off x="10503741" y="5255294"/>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9934A4-CAA0-B44D-993C-B1840A8BEAC3}"/>
                </a:ext>
              </a:extLst>
            </p:cNvPr>
            <p:cNvSpPr/>
            <p:nvPr userDrawn="1"/>
          </p:nvSpPr>
          <p:spPr>
            <a:xfrm>
              <a:off x="8162365" y="49799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38D9FC2-BF51-5249-9DE4-23A4166B8889}"/>
                </a:ext>
              </a:extLst>
            </p:cNvPr>
            <p:cNvSpPr/>
            <p:nvPr userDrawn="1"/>
          </p:nvSpPr>
          <p:spPr>
            <a:xfrm>
              <a:off x="10503741" y="4713194"/>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8E6494-42A9-3742-9D97-7D1705E8EBA3}"/>
                </a:ext>
              </a:extLst>
            </p:cNvPr>
            <p:cNvSpPr/>
            <p:nvPr userDrawn="1"/>
          </p:nvSpPr>
          <p:spPr>
            <a:xfrm>
              <a:off x="8162365" y="65912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002A858-FE74-4C4E-BB93-B16A856707C4}"/>
                </a:ext>
              </a:extLst>
            </p:cNvPr>
            <p:cNvSpPr/>
            <p:nvPr userDrawn="1"/>
          </p:nvSpPr>
          <p:spPr>
            <a:xfrm>
              <a:off x="10503741" y="6324437"/>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78B143E-0974-B744-B9C0-1DB1DC7C6451}"/>
                </a:ext>
              </a:extLst>
            </p:cNvPr>
            <p:cNvSpPr/>
            <p:nvPr userDrawn="1"/>
          </p:nvSpPr>
          <p:spPr>
            <a:xfrm>
              <a:off x="8162365" y="17595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79808C7-D434-5942-930F-D35A22CEF746}"/>
                </a:ext>
              </a:extLst>
            </p:cNvPr>
            <p:cNvSpPr/>
            <p:nvPr userDrawn="1"/>
          </p:nvSpPr>
          <p:spPr>
            <a:xfrm>
              <a:off x="10503741" y="1492724"/>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3205D81-438F-9349-B74E-6F9C5430C470}"/>
                </a:ext>
              </a:extLst>
            </p:cNvPr>
            <p:cNvSpPr/>
            <p:nvPr userDrawn="1"/>
          </p:nvSpPr>
          <p:spPr>
            <a:xfrm>
              <a:off x="8162365" y="12324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77C2F8D-4406-4E4C-B545-CBBE2F662F95}"/>
                </a:ext>
              </a:extLst>
            </p:cNvPr>
            <p:cNvSpPr/>
            <p:nvPr userDrawn="1"/>
          </p:nvSpPr>
          <p:spPr>
            <a:xfrm>
              <a:off x="10503741" y="965682"/>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11CE260-FFA7-6045-BCF7-49FE518DE0EF}"/>
                </a:ext>
              </a:extLst>
            </p:cNvPr>
            <p:cNvSpPr/>
            <p:nvPr userDrawn="1"/>
          </p:nvSpPr>
          <p:spPr>
            <a:xfrm>
              <a:off x="8162365" y="6903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40129C5-412C-D14A-A094-82CF257BFEFA}"/>
                </a:ext>
              </a:extLst>
            </p:cNvPr>
            <p:cNvSpPr/>
            <p:nvPr userDrawn="1"/>
          </p:nvSpPr>
          <p:spPr>
            <a:xfrm>
              <a:off x="10503741" y="423582"/>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A318FAD-652A-AB40-A276-AC72124179C0}"/>
                </a:ext>
              </a:extLst>
            </p:cNvPr>
            <p:cNvSpPr/>
            <p:nvPr userDrawn="1"/>
          </p:nvSpPr>
          <p:spPr>
            <a:xfrm>
              <a:off x="8162365" y="23016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F933C9A-8950-A04D-919F-E3805161B482}"/>
                </a:ext>
              </a:extLst>
            </p:cNvPr>
            <p:cNvSpPr/>
            <p:nvPr userDrawn="1"/>
          </p:nvSpPr>
          <p:spPr>
            <a:xfrm>
              <a:off x="10503741" y="2034825"/>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3D78EF92-1255-F64A-8C79-78C6E78EED49}"/>
                </a:ext>
              </a:extLst>
            </p:cNvPr>
            <p:cNvGrpSpPr/>
            <p:nvPr userDrawn="1"/>
          </p:nvGrpSpPr>
          <p:grpSpPr>
            <a:xfrm>
              <a:off x="11308976" y="690364"/>
              <a:ext cx="1075765" cy="6167636"/>
              <a:chOff x="11308976" y="690364"/>
              <a:chExt cx="2341376" cy="6167636"/>
            </a:xfrm>
          </p:grpSpPr>
          <p:sp>
            <p:nvSpPr>
              <p:cNvPr id="31" name="Rectangle 30">
                <a:extLst>
                  <a:ext uri="{FF2B5EF4-FFF2-40B4-BE49-F238E27FC236}">
                    <a16:creationId xmlns:a16="http://schemas.microsoft.com/office/drawing/2014/main" id="{1CB844ED-C02A-7D49-BA10-A3A11748AA37}"/>
                  </a:ext>
                </a:extLst>
              </p:cNvPr>
              <p:cNvSpPr/>
              <p:nvPr userDrawn="1"/>
            </p:nvSpPr>
            <p:spPr>
              <a:xfrm>
                <a:off x="11308976" y="39043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A1FF6F25-3D4B-174E-AF89-1C6DADC9E95A}"/>
                  </a:ext>
                </a:extLst>
              </p:cNvPr>
              <p:cNvSpPr/>
              <p:nvPr userDrawn="1"/>
            </p:nvSpPr>
            <p:spPr>
              <a:xfrm>
                <a:off x="11308976" y="33772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422318B-1FD2-EE4B-B96C-62F44C3A5F63}"/>
                  </a:ext>
                </a:extLst>
              </p:cNvPr>
              <p:cNvSpPr/>
              <p:nvPr userDrawn="1"/>
            </p:nvSpPr>
            <p:spPr>
              <a:xfrm>
                <a:off x="11308976" y="28351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D5AB558-F70E-6743-9341-FACBD4AC06FB}"/>
                  </a:ext>
                </a:extLst>
              </p:cNvPr>
              <p:cNvSpPr/>
              <p:nvPr userDrawn="1"/>
            </p:nvSpPr>
            <p:spPr>
              <a:xfrm>
                <a:off x="11308976" y="44464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29C515C-4B35-9444-8C0D-88AB3FBBD7D9}"/>
                  </a:ext>
                </a:extLst>
              </p:cNvPr>
              <p:cNvSpPr/>
              <p:nvPr userDrawn="1"/>
            </p:nvSpPr>
            <p:spPr>
              <a:xfrm>
                <a:off x="11308976" y="60491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58529FD5-9EDD-F046-A638-E1AB6F6D9759}"/>
                  </a:ext>
                </a:extLst>
              </p:cNvPr>
              <p:cNvSpPr/>
              <p:nvPr userDrawn="1"/>
            </p:nvSpPr>
            <p:spPr>
              <a:xfrm>
                <a:off x="11308976" y="55220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D5F46D2-E587-B948-89D0-D1FF7656E220}"/>
                  </a:ext>
                </a:extLst>
              </p:cNvPr>
              <p:cNvSpPr/>
              <p:nvPr userDrawn="1"/>
            </p:nvSpPr>
            <p:spPr>
              <a:xfrm>
                <a:off x="11308976" y="49799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52D33BDB-D599-434F-AC90-6FC19B877142}"/>
                  </a:ext>
                </a:extLst>
              </p:cNvPr>
              <p:cNvSpPr/>
              <p:nvPr userDrawn="1"/>
            </p:nvSpPr>
            <p:spPr>
              <a:xfrm>
                <a:off x="11308976" y="65912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CF553E1-5D9B-BB48-B0CA-794ACAE02DCE}"/>
                  </a:ext>
                </a:extLst>
              </p:cNvPr>
              <p:cNvSpPr/>
              <p:nvPr userDrawn="1"/>
            </p:nvSpPr>
            <p:spPr>
              <a:xfrm>
                <a:off x="11308976" y="17595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D0A1E78-72F6-E448-8C19-28F6EE0E6A5B}"/>
                  </a:ext>
                </a:extLst>
              </p:cNvPr>
              <p:cNvSpPr/>
              <p:nvPr userDrawn="1"/>
            </p:nvSpPr>
            <p:spPr>
              <a:xfrm>
                <a:off x="11308976" y="12324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589C229-06E6-1E47-B253-8F937467D1D1}"/>
                  </a:ext>
                </a:extLst>
              </p:cNvPr>
              <p:cNvSpPr/>
              <p:nvPr userDrawn="1"/>
            </p:nvSpPr>
            <p:spPr>
              <a:xfrm>
                <a:off x="11308976" y="6903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8D15CBC5-62DD-AA4F-8F0B-21FF6D269BEA}"/>
                  </a:ext>
                </a:extLst>
              </p:cNvPr>
              <p:cNvSpPr/>
              <p:nvPr userDrawn="1"/>
            </p:nvSpPr>
            <p:spPr>
              <a:xfrm>
                <a:off x="11308976" y="23016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221157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1FEDE-5DE5-5744-9430-FA3D2A0FEF91}"/>
              </a:ext>
            </a:extLst>
          </p:cNvPr>
          <p:cNvSpPr>
            <a:spLocks noGrp="1"/>
          </p:cNvSpPr>
          <p:nvPr>
            <p:ph type="title" hasCustomPrompt="1"/>
          </p:nvPr>
        </p:nvSpPr>
        <p:spPr>
          <a:xfrm>
            <a:off x="672160" y="708562"/>
            <a:ext cx="10773080" cy="1117063"/>
          </a:xfrm>
        </p:spPr>
        <p:txBody>
          <a:bodyPr anchor="t">
            <a:normAutofit/>
          </a:bodyPr>
          <a:lstStyle>
            <a:lvl1pPr>
              <a:defRPr sz="2800"/>
            </a:lvl1pPr>
          </a:lstStyle>
          <a:p>
            <a:r>
              <a:rPr lang="en-GB" dirty="0"/>
              <a:t>Slide Heading</a:t>
            </a:r>
            <a:endParaRPr lang="en-US" dirty="0"/>
          </a:p>
        </p:txBody>
      </p:sp>
      <p:sp>
        <p:nvSpPr>
          <p:cNvPr id="3" name="Content Placeholder 2">
            <a:extLst>
              <a:ext uri="{FF2B5EF4-FFF2-40B4-BE49-F238E27FC236}">
                <a16:creationId xmlns:a16="http://schemas.microsoft.com/office/drawing/2014/main" id="{DE711703-E40F-E24B-9978-2E2CAB662D18}"/>
              </a:ext>
            </a:extLst>
          </p:cNvPr>
          <p:cNvSpPr>
            <a:spLocks noGrp="1"/>
          </p:cNvSpPr>
          <p:nvPr>
            <p:ph idx="1"/>
          </p:nvPr>
        </p:nvSpPr>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Footer Placeholder 4">
            <a:extLst>
              <a:ext uri="{FF2B5EF4-FFF2-40B4-BE49-F238E27FC236}">
                <a16:creationId xmlns:a16="http://schemas.microsoft.com/office/drawing/2014/main" id="{6A9BA50C-113D-0F4D-B186-3F51DC27C2D3}"/>
              </a:ext>
            </a:extLst>
          </p:cNvPr>
          <p:cNvSpPr>
            <a:spLocks noGrp="1"/>
          </p:cNvSpPr>
          <p:nvPr>
            <p:ph type="ftr" sz="quarter" idx="3"/>
          </p:nvPr>
        </p:nvSpPr>
        <p:spPr>
          <a:xfrm>
            <a:off x="672159" y="6356349"/>
            <a:ext cx="6889225"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dirty="0"/>
              <a:t>  | </a:t>
            </a:r>
            <a:r>
              <a:rPr lang="en-GB" dirty="0">
                <a:solidFill>
                  <a:schemeClr val="tx2"/>
                </a:solidFill>
              </a:rPr>
              <a:t>Creating Opportunities for Industrial Oriented Research in the Cybersecurity Domain </a:t>
            </a:r>
            <a:endParaRPr lang="en-US" dirty="0"/>
          </a:p>
        </p:txBody>
      </p:sp>
      <p:sp>
        <p:nvSpPr>
          <p:cNvPr id="9" name="Rectangle 8">
            <a:extLst>
              <a:ext uri="{FF2B5EF4-FFF2-40B4-BE49-F238E27FC236}">
                <a16:creationId xmlns:a16="http://schemas.microsoft.com/office/drawing/2014/main" id="{36C136E7-E855-404E-B8E5-BA7B607593BB}"/>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FC91A30-F195-5140-8E73-095C1140061E}"/>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shape&#10;&#10;Description automatically generated">
            <a:extLst>
              <a:ext uri="{FF2B5EF4-FFF2-40B4-BE49-F238E27FC236}">
                <a16:creationId xmlns:a16="http://schemas.microsoft.com/office/drawing/2014/main" id="{A7D18523-32DA-B146-8B4C-BC8C234E378A}"/>
              </a:ext>
            </a:extLst>
          </p:cNvPr>
          <p:cNvPicPr>
            <a:picLocks noChangeAspect="1"/>
          </p:cNvPicPr>
          <p:nvPr userDrawn="1"/>
        </p:nvPicPr>
        <p:blipFill>
          <a:blip r:embed="rId2"/>
          <a:stretch>
            <a:fillRect/>
          </a:stretch>
        </p:blipFill>
        <p:spPr>
          <a:xfrm>
            <a:off x="10598038" y="6315710"/>
            <a:ext cx="908161" cy="365125"/>
          </a:xfrm>
          <a:prstGeom prst="rect">
            <a:avLst/>
          </a:prstGeom>
        </p:spPr>
      </p:pic>
    </p:spTree>
    <p:extLst>
      <p:ext uri="{BB962C8B-B14F-4D97-AF65-F5344CB8AC3E}">
        <p14:creationId xmlns:p14="http://schemas.microsoft.com/office/powerpoint/2010/main" val="3014395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4C50091-7746-0C43-8DC2-BCAC953E3285}"/>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10" name="Footer Placeholder 4">
            <a:extLst>
              <a:ext uri="{FF2B5EF4-FFF2-40B4-BE49-F238E27FC236}">
                <a16:creationId xmlns:a16="http://schemas.microsoft.com/office/drawing/2014/main" id="{D1135BEE-55E7-B44A-880A-8C09D6D866D2}"/>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11" name="Rectangle 10">
            <a:extLst>
              <a:ext uri="{FF2B5EF4-FFF2-40B4-BE49-F238E27FC236}">
                <a16:creationId xmlns:a16="http://schemas.microsoft.com/office/drawing/2014/main" id="{D919CE28-512B-604F-936D-F1D0DB96C2DD}"/>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8DF2062-BF33-0C4F-B52D-192E2E258FB4}"/>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shape&#10;&#10;Description automatically generated">
            <a:extLst>
              <a:ext uri="{FF2B5EF4-FFF2-40B4-BE49-F238E27FC236}">
                <a16:creationId xmlns:a16="http://schemas.microsoft.com/office/drawing/2014/main" id="{2B71B15C-8AF3-6E4D-8F3A-94A22CA5CE4D}"/>
              </a:ext>
            </a:extLst>
          </p:cNvPr>
          <p:cNvPicPr>
            <a:picLocks noChangeAspect="1"/>
          </p:cNvPicPr>
          <p:nvPr userDrawn="1"/>
        </p:nvPicPr>
        <p:blipFill>
          <a:blip r:embed="rId2"/>
          <a:stretch>
            <a:fillRect/>
          </a:stretch>
        </p:blipFill>
        <p:spPr>
          <a:xfrm>
            <a:off x="10598038" y="6315710"/>
            <a:ext cx="908161" cy="365125"/>
          </a:xfrm>
          <a:prstGeom prst="rect">
            <a:avLst/>
          </a:prstGeom>
        </p:spPr>
      </p:pic>
      <p:sp>
        <p:nvSpPr>
          <p:cNvPr id="22" name="Content Placeholder 2">
            <a:extLst>
              <a:ext uri="{FF2B5EF4-FFF2-40B4-BE49-F238E27FC236}">
                <a16:creationId xmlns:a16="http://schemas.microsoft.com/office/drawing/2014/main" id="{E0ACBC87-DC3E-E546-81DC-3CE766AFCB8A}"/>
              </a:ext>
            </a:extLst>
          </p:cNvPr>
          <p:cNvSpPr>
            <a:spLocks noGrp="1"/>
          </p:cNvSpPr>
          <p:nvPr>
            <p:ph idx="1"/>
          </p:nvPr>
        </p:nvSpPr>
        <p:spPr>
          <a:xfrm>
            <a:off x="672160" y="1825625"/>
            <a:ext cx="5347641"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4" name="Picture Placeholder 2">
            <a:extLst>
              <a:ext uri="{FF2B5EF4-FFF2-40B4-BE49-F238E27FC236}">
                <a16:creationId xmlns:a16="http://schemas.microsoft.com/office/drawing/2014/main" id="{9D5EB77E-BA9C-9247-9CFB-53647D3E06C7}"/>
              </a:ext>
            </a:extLst>
          </p:cNvPr>
          <p:cNvSpPr>
            <a:spLocks noGrp="1"/>
          </p:cNvSpPr>
          <p:nvPr>
            <p:ph type="pic" idx="10"/>
          </p:nvPr>
        </p:nvSpPr>
        <p:spPr>
          <a:xfrm>
            <a:off x="6548719" y="704801"/>
            <a:ext cx="4957480" cy="5029248"/>
          </a:xfrm>
        </p:spPr>
        <p:txBody>
          <a:bodyPr>
            <a:normAutofit/>
          </a:bodyPr>
          <a:lstStyle>
            <a:lvl1pPr marL="0" indent="0">
              <a:buNone/>
              <a:defRPr sz="1800">
                <a:solidFill>
                  <a:schemeClr val="tx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spTree>
    <p:extLst>
      <p:ext uri="{BB962C8B-B14F-4D97-AF65-F5344CB8AC3E}">
        <p14:creationId xmlns:p14="http://schemas.microsoft.com/office/powerpoint/2010/main" val="3456882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B3E4AE-132A-8D4E-A781-72EDFCB0DBC0}"/>
              </a:ext>
            </a:extLst>
          </p:cNvPr>
          <p:cNvSpPr>
            <a:spLocks noGrp="1"/>
          </p:cNvSpPr>
          <p:nvPr>
            <p:ph type="title"/>
          </p:nvPr>
        </p:nvSpPr>
        <p:spPr>
          <a:xfrm>
            <a:off x="672160" y="365125"/>
            <a:ext cx="10773080" cy="1325563"/>
          </a:xfrm>
          <a:prstGeom prst="rect">
            <a:avLst/>
          </a:prstGeom>
        </p:spPr>
        <p:txBody>
          <a:bodyPr vert="horz" lIns="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F976C11-F982-9546-898B-E107604207DB}"/>
              </a:ext>
            </a:extLst>
          </p:cNvPr>
          <p:cNvSpPr>
            <a:spLocks noGrp="1"/>
          </p:cNvSpPr>
          <p:nvPr>
            <p:ph type="body" idx="1"/>
          </p:nvPr>
        </p:nvSpPr>
        <p:spPr>
          <a:xfrm>
            <a:off x="672160" y="1825625"/>
            <a:ext cx="10773080" cy="4003574"/>
          </a:xfrm>
          <a:prstGeom prst="rect">
            <a:avLst/>
          </a:prstGeom>
        </p:spPr>
        <p:txBody>
          <a:bodyPr vert="horz" lIns="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97298B3B-809D-554C-83E1-E1DF242665D7}"/>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Tree>
    <p:extLst>
      <p:ext uri="{BB962C8B-B14F-4D97-AF65-F5344CB8AC3E}">
        <p14:creationId xmlns:p14="http://schemas.microsoft.com/office/powerpoint/2010/main" val="384873739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60" r:id="rId4"/>
    <p:sldLayoutId id="2147483661" r:id="rId5"/>
    <p:sldLayoutId id="2147483662" r:id="rId6"/>
    <p:sldLayoutId id="2147483663" r:id="rId7"/>
    <p:sldLayoutId id="2147483650" r:id="rId8"/>
    <p:sldLayoutId id="2147483652" r:id="rId9"/>
    <p:sldLayoutId id="2147483654" r:id="rId10"/>
    <p:sldLayoutId id="2147483659" r:id="rId11"/>
    <p:sldLayoutId id="2147483658" r:id="rId12"/>
    <p:sldLayoutId id="2147483664" r:id="rId13"/>
    <p:sldLayoutId id="2147483655" r:id="rId14"/>
  </p:sldLayoutIdLst>
  <p:hf sldNum="0" hdr="0" dt="0"/>
  <p:txStyles>
    <p:titleStyle>
      <a:lvl1pPr algn="l" defTabSz="914400" rtl="0" eaLnBrk="1" latinLnBrk="0" hangingPunct="1">
        <a:lnSpc>
          <a:spcPct val="90000"/>
        </a:lnSpc>
        <a:spcBef>
          <a:spcPct val="0"/>
        </a:spcBef>
        <a:buNone/>
        <a:defRPr sz="4000" b="1" i="0" kern="1200">
          <a:solidFill>
            <a:schemeClr val="tx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169C12-3A0B-4009-B05D-1C0C93144E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0C1EA7-7FD7-4CE2-9125-900AF2010A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5164C3-D72D-4490-B30B-E8A063131B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AB6B50-9AB3-442A-BD25-4FD2DD744B12}" type="datetimeFigureOut">
              <a:rPr lang="en-GB" smtClean="0"/>
              <a:t>03/10/2023</a:t>
            </a:fld>
            <a:endParaRPr lang="en-GB"/>
          </a:p>
        </p:txBody>
      </p:sp>
      <p:sp>
        <p:nvSpPr>
          <p:cNvPr id="5" name="Footer Placeholder 4">
            <a:extLst>
              <a:ext uri="{FF2B5EF4-FFF2-40B4-BE49-F238E27FC236}">
                <a16:creationId xmlns:a16="http://schemas.microsoft.com/office/drawing/2014/main" id="{31DAD2B1-ECDB-4CD9-94DE-8778C1DEB0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AD4C73B-C8A9-47A1-8D40-7AA19FF530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C29B34-F19B-4E45-AE41-9F2BE8783EA5}" type="slidenum">
              <a:rPr lang="en-GB" smtClean="0"/>
              <a:t>‹#›</a:t>
            </a:fld>
            <a:endParaRPr lang="en-GB"/>
          </a:p>
        </p:txBody>
      </p:sp>
    </p:spTree>
    <p:extLst>
      <p:ext uri="{BB962C8B-B14F-4D97-AF65-F5344CB8AC3E}">
        <p14:creationId xmlns:p14="http://schemas.microsoft.com/office/powerpoint/2010/main" val="428673144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2027197"/>
            <a:ext cx="9144000" cy="2992141"/>
          </a:xfrm>
        </p:spPr>
        <p:txBody>
          <a:bodyPr>
            <a:normAutofit/>
          </a:bodyPr>
          <a:lstStyle/>
          <a:p>
            <a:r>
              <a:rPr lang="en-GB" b="1" dirty="0"/>
              <a:t>Management &amp; Organisational Behaviour 4</a:t>
            </a:r>
          </a:p>
          <a:p>
            <a:r>
              <a:rPr lang="en-GB" b="1" dirty="0"/>
              <a:t>Module Code: ENGE08016</a:t>
            </a:r>
          </a:p>
          <a:p>
            <a:endParaRPr lang="en-GB" dirty="0"/>
          </a:p>
          <a:p>
            <a:pPr algn="ctr"/>
            <a:endParaRPr lang="en-IE" dirty="0"/>
          </a:p>
          <a:p>
            <a:endParaRPr lang="en-US" dirty="0"/>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fontScale="90000"/>
          </a:bodyPr>
          <a:lstStyle/>
          <a:p>
            <a:r>
              <a:rPr lang="en-IE" dirty="0"/>
              <a:t>Herzberg's Two-Factor Theory (Motivation-Hygiene Theory)</a:t>
            </a:r>
          </a:p>
        </p:txBody>
      </p:sp>
      <p:sp>
        <p:nvSpPr>
          <p:cNvPr id="8" name="Rectangle 7">
            <a:extLst>
              <a:ext uri="{FF2B5EF4-FFF2-40B4-BE49-F238E27FC236}">
                <a16:creationId xmlns:a16="http://schemas.microsoft.com/office/drawing/2014/main" id="{9FA4B241-A529-4578-93BD-917AF28E5B67}"/>
              </a:ext>
            </a:extLst>
          </p:cNvPr>
          <p:cNvSpPr/>
          <p:nvPr/>
        </p:nvSpPr>
        <p:spPr>
          <a:xfrm>
            <a:off x="692792" y="773954"/>
            <a:ext cx="10572971" cy="1477328"/>
          </a:xfrm>
          <a:prstGeom prst="rect">
            <a:avLst/>
          </a:prstGeom>
        </p:spPr>
        <p:txBody>
          <a:bodyPr wrap="square">
            <a:spAutoFit/>
          </a:bodyPr>
          <a:lstStyle/>
          <a:p>
            <a:r>
              <a:rPr lang="en-IE" dirty="0"/>
              <a:t>Herzberg's Two-Factor Theory, also known as the Motivation-Hygiene Theory, was proposed by Frederick Herzberg in the late 1950s. This theory is widely used to understand workplace motivation and job satisfaction. </a:t>
            </a:r>
          </a:p>
          <a:p>
            <a:endParaRPr lang="en-IE" dirty="0"/>
          </a:p>
          <a:p>
            <a:r>
              <a:rPr lang="en-IE" dirty="0"/>
              <a:t>Herzberg identified two sets of factors that influence people's satisfaction and dissatisfaction in the workplace, and these factors are distinct and independent of each other:</a:t>
            </a:r>
            <a:endParaRPr lang="en-US" sz="2400" dirty="0"/>
          </a:p>
        </p:txBody>
      </p:sp>
      <p:pic>
        <p:nvPicPr>
          <p:cNvPr id="9" name="Picture 8">
            <a:extLst>
              <a:ext uri="{FF2B5EF4-FFF2-40B4-BE49-F238E27FC236}">
                <a16:creationId xmlns:a16="http://schemas.microsoft.com/office/drawing/2014/main" id="{AEFF2940-981D-489B-AE63-2C8F0B0426DE}"/>
              </a:ext>
            </a:extLst>
          </p:cNvPr>
          <p:cNvPicPr>
            <a:picLocks noChangeAspect="1"/>
          </p:cNvPicPr>
          <p:nvPr/>
        </p:nvPicPr>
        <p:blipFill>
          <a:blip r:embed="rId2"/>
          <a:stretch>
            <a:fillRect/>
          </a:stretch>
        </p:blipFill>
        <p:spPr>
          <a:xfrm>
            <a:off x="818628" y="2788394"/>
            <a:ext cx="3987603" cy="3005346"/>
          </a:xfrm>
          <a:prstGeom prst="rect">
            <a:avLst/>
          </a:prstGeom>
        </p:spPr>
      </p:pic>
      <p:sp>
        <p:nvSpPr>
          <p:cNvPr id="10" name="Rectangle 9">
            <a:extLst>
              <a:ext uri="{FF2B5EF4-FFF2-40B4-BE49-F238E27FC236}">
                <a16:creationId xmlns:a16="http://schemas.microsoft.com/office/drawing/2014/main" id="{A09377B2-37DB-4AF1-AADB-B853526AF774}"/>
              </a:ext>
            </a:extLst>
          </p:cNvPr>
          <p:cNvSpPr/>
          <p:nvPr/>
        </p:nvSpPr>
        <p:spPr>
          <a:xfrm>
            <a:off x="818628" y="5837825"/>
            <a:ext cx="1316386" cy="246221"/>
          </a:xfrm>
          <a:prstGeom prst="rect">
            <a:avLst/>
          </a:prstGeom>
        </p:spPr>
        <p:txBody>
          <a:bodyPr wrap="none">
            <a:spAutoFit/>
          </a:bodyPr>
          <a:lstStyle/>
          <a:p>
            <a:r>
              <a:rPr lang="en-IE" sz="1000" dirty="0"/>
              <a:t>Image Source: Indeed</a:t>
            </a:r>
          </a:p>
        </p:txBody>
      </p:sp>
      <p:pic>
        <p:nvPicPr>
          <p:cNvPr id="11" name="Picture 10">
            <a:extLst>
              <a:ext uri="{FF2B5EF4-FFF2-40B4-BE49-F238E27FC236}">
                <a16:creationId xmlns:a16="http://schemas.microsoft.com/office/drawing/2014/main" id="{D88ABBC0-D770-4E69-A1C5-76391AFC0DD1}"/>
              </a:ext>
            </a:extLst>
          </p:cNvPr>
          <p:cNvPicPr>
            <a:picLocks noChangeAspect="1"/>
          </p:cNvPicPr>
          <p:nvPr/>
        </p:nvPicPr>
        <p:blipFill>
          <a:blip r:embed="rId3"/>
          <a:stretch>
            <a:fillRect/>
          </a:stretch>
        </p:blipFill>
        <p:spPr>
          <a:xfrm>
            <a:off x="6221836" y="2788394"/>
            <a:ext cx="3863675" cy="2903472"/>
          </a:xfrm>
          <a:prstGeom prst="rect">
            <a:avLst/>
          </a:prstGeom>
        </p:spPr>
      </p:pic>
      <p:sp>
        <p:nvSpPr>
          <p:cNvPr id="12" name="Rectangle 11">
            <a:extLst>
              <a:ext uri="{FF2B5EF4-FFF2-40B4-BE49-F238E27FC236}">
                <a16:creationId xmlns:a16="http://schemas.microsoft.com/office/drawing/2014/main" id="{13986FBA-4E70-42A5-A2F6-69F37F00BA48}"/>
              </a:ext>
            </a:extLst>
          </p:cNvPr>
          <p:cNvSpPr/>
          <p:nvPr/>
        </p:nvSpPr>
        <p:spPr>
          <a:xfrm>
            <a:off x="6221836" y="5793740"/>
            <a:ext cx="1640193" cy="246221"/>
          </a:xfrm>
          <a:prstGeom prst="rect">
            <a:avLst/>
          </a:prstGeom>
        </p:spPr>
        <p:txBody>
          <a:bodyPr wrap="none">
            <a:spAutoFit/>
          </a:bodyPr>
          <a:lstStyle/>
          <a:p>
            <a:r>
              <a:rPr lang="en-IE" sz="1000" dirty="0"/>
              <a:t>Image Source: TSW Training</a:t>
            </a:r>
          </a:p>
        </p:txBody>
      </p:sp>
    </p:spTree>
    <p:extLst>
      <p:ext uri="{BB962C8B-B14F-4D97-AF65-F5344CB8AC3E}">
        <p14:creationId xmlns:p14="http://schemas.microsoft.com/office/powerpoint/2010/main" val="176831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fontScale="90000"/>
          </a:bodyPr>
          <a:lstStyle/>
          <a:p>
            <a:r>
              <a:rPr lang="en-IE" dirty="0"/>
              <a:t>Herzberg's Two-Factor Theory (Motivation-Hygiene Theory)</a:t>
            </a:r>
          </a:p>
        </p:txBody>
      </p:sp>
      <p:sp>
        <p:nvSpPr>
          <p:cNvPr id="8" name="Rectangle 7">
            <a:extLst>
              <a:ext uri="{FF2B5EF4-FFF2-40B4-BE49-F238E27FC236}">
                <a16:creationId xmlns:a16="http://schemas.microsoft.com/office/drawing/2014/main" id="{9FA4B241-A529-4578-93BD-917AF28E5B67}"/>
              </a:ext>
            </a:extLst>
          </p:cNvPr>
          <p:cNvSpPr/>
          <p:nvPr/>
        </p:nvSpPr>
        <p:spPr>
          <a:xfrm>
            <a:off x="692792" y="773954"/>
            <a:ext cx="10572971" cy="4801314"/>
          </a:xfrm>
          <a:prstGeom prst="rect">
            <a:avLst/>
          </a:prstGeom>
        </p:spPr>
        <p:txBody>
          <a:bodyPr wrap="square">
            <a:spAutoFit/>
          </a:bodyPr>
          <a:lstStyle/>
          <a:p>
            <a:pPr algn="just"/>
            <a:r>
              <a:rPr lang="en-IE" b="1" dirty="0"/>
              <a:t>Hygiene Factors (Dissatisfiers):</a:t>
            </a:r>
          </a:p>
          <a:p>
            <a:pPr algn="just"/>
            <a:r>
              <a:rPr lang="en-IE" dirty="0"/>
              <a:t>Hygiene factors are related to the work environment and are essential for preventing dissatisfaction. When these factors are lacking or inadequate, employees become dissatisfied, but their presence doesn't necessarily motivate or satisfy individuals.</a:t>
            </a:r>
          </a:p>
          <a:p>
            <a:pPr algn="just"/>
            <a:endParaRPr lang="en-IE" dirty="0"/>
          </a:p>
          <a:p>
            <a:pPr algn="just"/>
            <a:endParaRPr lang="en-IE" dirty="0"/>
          </a:p>
          <a:p>
            <a:pPr algn="just"/>
            <a:endParaRPr lang="en-IE" dirty="0"/>
          </a:p>
          <a:p>
            <a:pPr algn="just"/>
            <a:endParaRPr lang="en-IE" dirty="0"/>
          </a:p>
          <a:p>
            <a:pPr algn="just"/>
            <a:r>
              <a:rPr lang="en-IE" dirty="0"/>
              <a:t> Key hygiene factors include:</a:t>
            </a:r>
          </a:p>
          <a:p>
            <a:pPr algn="just"/>
            <a:endParaRPr lang="en-IE" dirty="0"/>
          </a:p>
          <a:p>
            <a:pPr marL="342900" indent="-342900" algn="just">
              <a:buFont typeface="+mj-lt"/>
              <a:buAutoNum type="arabicPeriod"/>
            </a:pPr>
            <a:r>
              <a:rPr lang="en-IE" b="1" dirty="0"/>
              <a:t>Job Security:</a:t>
            </a:r>
            <a:r>
              <a:rPr lang="en-IE" dirty="0"/>
              <a:t> A stable work environment and assurance of job continuity.</a:t>
            </a:r>
          </a:p>
          <a:p>
            <a:pPr marL="342900" indent="-342900" algn="just">
              <a:buFont typeface="+mj-lt"/>
              <a:buAutoNum type="arabicPeriod"/>
            </a:pPr>
            <a:r>
              <a:rPr lang="en-IE" b="1" dirty="0"/>
              <a:t>Working Conditions:</a:t>
            </a:r>
            <a:r>
              <a:rPr lang="en-IE" dirty="0"/>
              <a:t> Factors like the quality of the workspace, lighting, temperature, and overall physical working conditions.</a:t>
            </a:r>
          </a:p>
          <a:p>
            <a:pPr marL="342900" indent="-342900" algn="just">
              <a:buFont typeface="+mj-lt"/>
              <a:buAutoNum type="arabicPeriod"/>
            </a:pPr>
            <a:r>
              <a:rPr lang="en-IE" b="1" dirty="0"/>
              <a:t>Company Policies:</a:t>
            </a:r>
            <a:r>
              <a:rPr lang="en-IE" dirty="0"/>
              <a:t> Fair rules, policies, and procedures that are consistently implemented and followed.</a:t>
            </a:r>
          </a:p>
          <a:p>
            <a:pPr marL="342900" indent="-342900" algn="just">
              <a:buFont typeface="+mj-lt"/>
              <a:buAutoNum type="arabicPeriod"/>
            </a:pPr>
            <a:r>
              <a:rPr lang="en-IE" b="1" dirty="0"/>
              <a:t>Interpersonal Relationships:</a:t>
            </a:r>
            <a:r>
              <a:rPr lang="en-IE" dirty="0"/>
              <a:t> Quality of relationships with supervisors, colleagues, and subordinates.</a:t>
            </a:r>
          </a:p>
          <a:p>
            <a:pPr marL="342900" indent="-342900" algn="just">
              <a:buFont typeface="+mj-lt"/>
              <a:buAutoNum type="arabicPeriod"/>
            </a:pPr>
            <a:r>
              <a:rPr lang="en-IE" b="1" dirty="0"/>
              <a:t>Supervision:</a:t>
            </a:r>
            <a:r>
              <a:rPr lang="en-IE" dirty="0"/>
              <a:t> The competence and behaviour of managers or supervisors, and the level of guidance and support they provide.</a:t>
            </a:r>
          </a:p>
        </p:txBody>
      </p:sp>
      <p:pic>
        <p:nvPicPr>
          <p:cNvPr id="4" name="Picture 3">
            <a:extLst>
              <a:ext uri="{FF2B5EF4-FFF2-40B4-BE49-F238E27FC236}">
                <a16:creationId xmlns:a16="http://schemas.microsoft.com/office/drawing/2014/main" id="{AD90CF97-B5B3-410C-B405-373FD4B9BCA0}"/>
              </a:ext>
            </a:extLst>
          </p:cNvPr>
          <p:cNvPicPr>
            <a:picLocks noChangeAspect="1"/>
          </p:cNvPicPr>
          <p:nvPr/>
        </p:nvPicPr>
        <p:blipFill>
          <a:blip r:embed="rId2"/>
          <a:stretch>
            <a:fillRect/>
          </a:stretch>
        </p:blipFill>
        <p:spPr>
          <a:xfrm>
            <a:off x="8261207" y="1801715"/>
            <a:ext cx="1280271" cy="1905165"/>
          </a:xfrm>
          <a:prstGeom prst="rect">
            <a:avLst/>
          </a:prstGeom>
        </p:spPr>
      </p:pic>
    </p:spTree>
    <p:extLst>
      <p:ext uri="{BB962C8B-B14F-4D97-AF65-F5344CB8AC3E}">
        <p14:creationId xmlns:p14="http://schemas.microsoft.com/office/powerpoint/2010/main" val="226116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fontScale="90000"/>
          </a:bodyPr>
          <a:lstStyle/>
          <a:p>
            <a:r>
              <a:rPr lang="en-IE" dirty="0"/>
              <a:t>Herzberg's Two-Factor Theory (Motivation-Hygiene Theory)</a:t>
            </a:r>
          </a:p>
        </p:txBody>
      </p:sp>
      <p:sp>
        <p:nvSpPr>
          <p:cNvPr id="8" name="Rectangle 7">
            <a:extLst>
              <a:ext uri="{FF2B5EF4-FFF2-40B4-BE49-F238E27FC236}">
                <a16:creationId xmlns:a16="http://schemas.microsoft.com/office/drawing/2014/main" id="{9FA4B241-A529-4578-93BD-917AF28E5B67}"/>
              </a:ext>
            </a:extLst>
          </p:cNvPr>
          <p:cNvSpPr/>
          <p:nvPr/>
        </p:nvSpPr>
        <p:spPr>
          <a:xfrm>
            <a:off x="692792" y="773954"/>
            <a:ext cx="10572971" cy="4524315"/>
          </a:xfrm>
          <a:prstGeom prst="rect">
            <a:avLst/>
          </a:prstGeom>
        </p:spPr>
        <p:txBody>
          <a:bodyPr wrap="square">
            <a:spAutoFit/>
          </a:bodyPr>
          <a:lstStyle/>
          <a:p>
            <a:r>
              <a:rPr lang="en-IE" b="1" dirty="0"/>
              <a:t>Motivators (Satisfiers):</a:t>
            </a:r>
          </a:p>
          <a:p>
            <a:r>
              <a:rPr lang="en-IE" dirty="0"/>
              <a:t>Motivators are intrinsic to the job itself and are directly related to the work and how employees perceive their roles. The presence of motivators leads to job satisfaction and increased motivation. </a:t>
            </a:r>
          </a:p>
          <a:p>
            <a:endParaRPr lang="en-IE" dirty="0"/>
          </a:p>
          <a:p>
            <a:endParaRPr lang="en-IE" dirty="0"/>
          </a:p>
          <a:p>
            <a:endParaRPr lang="en-IE" dirty="0"/>
          </a:p>
          <a:p>
            <a:endParaRPr lang="en-IE" dirty="0"/>
          </a:p>
          <a:p>
            <a:endParaRPr lang="en-IE" dirty="0"/>
          </a:p>
          <a:p>
            <a:endParaRPr lang="en-IE" dirty="0"/>
          </a:p>
          <a:p>
            <a:r>
              <a:rPr lang="en-IE" dirty="0"/>
              <a:t>Key motivators include:</a:t>
            </a:r>
          </a:p>
          <a:p>
            <a:pPr marL="342900" indent="-342900">
              <a:buFont typeface="+mj-lt"/>
              <a:buAutoNum type="arabicPeriod"/>
            </a:pPr>
            <a:r>
              <a:rPr lang="en-IE" b="1" dirty="0"/>
              <a:t>Achievement:</a:t>
            </a:r>
            <a:r>
              <a:rPr lang="en-IE" dirty="0"/>
              <a:t> The sense of accomplishment, progress, and successful completion of challenging tasks.</a:t>
            </a:r>
          </a:p>
          <a:p>
            <a:pPr marL="342900" indent="-342900">
              <a:buFont typeface="+mj-lt"/>
              <a:buAutoNum type="arabicPeriod"/>
            </a:pPr>
            <a:r>
              <a:rPr lang="en-IE" b="1" dirty="0"/>
              <a:t>Recognition:</a:t>
            </a:r>
            <a:r>
              <a:rPr lang="en-IE" dirty="0"/>
              <a:t> Acknowledgment and appreciation for one's contributions and efforts.</a:t>
            </a:r>
          </a:p>
          <a:p>
            <a:pPr marL="342900" indent="-342900">
              <a:buFont typeface="+mj-lt"/>
              <a:buAutoNum type="arabicPeriod"/>
            </a:pPr>
            <a:r>
              <a:rPr lang="en-IE" b="1" dirty="0"/>
              <a:t>Work Itself:</a:t>
            </a:r>
            <a:r>
              <a:rPr lang="en-IE" dirty="0"/>
              <a:t> The nature of the job, the tasks, responsibilities, and opportunities for growth and development.</a:t>
            </a:r>
          </a:p>
          <a:p>
            <a:pPr marL="342900" indent="-342900">
              <a:buFont typeface="+mj-lt"/>
              <a:buAutoNum type="arabicPeriod"/>
            </a:pPr>
            <a:r>
              <a:rPr lang="en-IE" b="1" dirty="0"/>
              <a:t>Responsibility:</a:t>
            </a:r>
            <a:r>
              <a:rPr lang="en-IE" dirty="0"/>
              <a:t> The extent of control and decision-making authority an employee has over their work.</a:t>
            </a:r>
          </a:p>
          <a:p>
            <a:pPr marL="342900" indent="-342900">
              <a:buFont typeface="+mj-lt"/>
              <a:buAutoNum type="arabicPeriod"/>
            </a:pPr>
            <a:r>
              <a:rPr lang="en-IE" b="1" dirty="0"/>
              <a:t>Advancement:</a:t>
            </a:r>
            <a:r>
              <a:rPr lang="en-IE" dirty="0"/>
              <a:t> Opportunities for career growth, promotions, and increased responsibilities.</a:t>
            </a:r>
          </a:p>
        </p:txBody>
      </p:sp>
      <p:pic>
        <p:nvPicPr>
          <p:cNvPr id="3" name="Picture 2">
            <a:extLst>
              <a:ext uri="{FF2B5EF4-FFF2-40B4-BE49-F238E27FC236}">
                <a16:creationId xmlns:a16="http://schemas.microsoft.com/office/drawing/2014/main" id="{02A1490A-1299-45E0-9CEF-6E976F01D872}"/>
              </a:ext>
            </a:extLst>
          </p:cNvPr>
          <p:cNvPicPr>
            <a:picLocks noChangeAspect="1"/>
          </p:cNvPicPr>
          <p:nvPr/>
        </p:nvPicPr>
        <p:blipFill>
          <a:blip r:embed="rId2"/>
          <a:stretch>
            <a:fillRect/>
          </a:stretch>
        </p:blipFill>
        <p:spPr>
          <a:xfrm>
            <a:off x="8834328" y="1559731"/>
            <a:ext cx="1447925" cy="1958510"/>
          </a:xfrm>
          <a:prstGeom prst="rect">
            <a:avLst/>
          </a:prstGeom>
        </p:spPr>
      </p:pic>
    </p:spTree>
    <p:extLst>
      <p:ext uri="{BB962C8B-B14F-4D97-AF65-F5344CB8AC3E}">
        <p14:creationId xmlns:p14="http://schemas.microsoft.com/office/powerpoint/2010/main" val="251378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fontScale="90000"/>
          </a:bodyPr>
          <a:lstStyle/>
          <a:p>
            <a:r>
              <a:rPr lang="en-IE" dirty="0"/>
              <a:t>Herzberg's Two-Factor Theory (Motivation-Hygiene Theory)</a:t>
            </a:r>
          </a:p>
        </p:txBody>
      </p:sp>
      <p:sp>
        <p:nvSpPr>
          <p:cNvPr id="8" name="Rectangle 7">
            <a:extLst>
              <a:ext uri="{FF2B5EF4-FFF2-40B4-BE49-F238E27FC236}">
                <a16:creationId xmlns:a16="http://schemas.microsoft.com/office/drawing/2014/main" id="{9FA4B241-A529-4578-93BD-917AF28E5B67}"/>
              </a:ext>
            </a:extLst>
          </p:cNvPr>
          <p:cNvSpPr/>
          <p:nvPr/>
        </p:nvSpPr>
        <p:spPr>
          <a:xfrm>
            <a:off x="692792" y="773954"/>
            <a:ext cx="10572971" cy="1754326"/>
          </a:xfrm>
          <a:prstGeom prst="rect">
            <a:avLst/>
          </a:prstGeom>
        </p:spPr>
        <p:txBody>
          <a:bodyPr wrap="square">
            <a:spAutoFit/>
          </a:bodyPr>
          <a:lstStyle/>
          <a:p>
            <a:pPr algn="just"/>
            <a:r>
              <a:rPr lang="en-IE" dirty="0"/>
              <a:t>Herzberg's theory suggests that organizations should focus on both hygiene factors and motivators to create a work environment that not only prevents dissatisfaction but also fosters job satisfaction and motivation. </a:t>
            </a:r>
          </a:p>
          <a:p>
            <a:pPr algn="just"/>
            <a:endParaRPr lang="en-IE" dirty="0"/>
          </a:p>
          <a:p>
            <a:pPr algn="just"/>
            <a:r>
              <a:rPr lang="en-IE" dirty="0"/>
              <a:t>Simply improving hygiene factors may prevent dissatisfaction but does not necessarily motivate employees to excel. To truly motivate employees, organizations need to provide challenging and fulfilling work that aligns with individuals' intrinsic values and goals.</a:t>
            </a:r>
            <a:endParaRPr lang="en-US" sz="2400" dirty="0"/>
          </a:p>
        </p:txBody>
      </p:sp>
      <p:pic>
        <p:nvPicPr>
          <p:cNvPr id="9" name="Picture 8">
            <a:extLst>
              <a:ext uri="{FF2B5EF4-FFF2-40B4-BE49-F238E27FC236}">
                <a16:creationId xmlns:a16="http://schemas.microsoft.com/office/drawing/2014/main" id="{AEFF2940-981D-489B-AE63-2C8F0B0426DE}"/>
              </a:ext>
            </a:extLst>
          </p:cNvPr>
          <p:cNvPicPr>
            <a:picLocks noChangeAspect="1"/>
          </p:cNvPicPr>
          <p:nvPr/>
        </p:nvPicPr>
        <p:blipFill>
          <a:blip r:embed="rId2"/>
          <a:stretch>
            <a:fillRect/>
          </a:stretch>
        </p:blipFill>
        <p:spPr>
          <a:xfrm>
            <a:off x="818628" y="2788394"/>
            <a:ext cx="3987603" cy="3005346"/>
          </a:xfrm>
          <a:prstGeom prst="rect">
            <a:avLst/>
          </a:prstGeom>
        </p:spPr>
      </p:pic>
      <p:sp>
        <p:nvSpPr>
          <p:cNvPr id="10" name="Rectangle 9">
            <a:extLst>
              <a:ext uri="{FF2B5EF4-FFF2-40B4-BE49-F238E27FC236}">
                <a16:creationId xmlns:a16="http://schemas.microsoft.com/office/drawing/2014/main" id="{A09377B2-37DB-4AF1-AADB-B853526AF774}"/>
              </a:ext>
            </a:extLst>
          </p:cNvPr>
          <p:cNvSpPr/>
          <p:nvPr/>
        </p:nvSpPr>
        <p:spPr>
          <a:xfrm>
            <a:off x="818628" y="5837825"/>
            <a:ext cx="1316386" cy="246221"/>
          </a:xfrm>
          <a:prstGeom prst="rect">
            <a:avLst/>
          </a:prstGeom>
        </p:spPr>
        <p:txBody>
          <a:bodyPr wrap="none">
            <a:spAutoFit/>
          </a:bodyPr>
          <a:lstStyle/>
          <a:p>
            <a:r>
              <a:rPr lang="en-IE" sz="1000" dirty="0"/>
              <a:t>Image Source: Indeed</a:t>
            </a:r>
          </a:p>
        </p:txBody>
      </p:sp>
      <p:pic>
        <p:nvPicPr>
          <p:cNvPr id="11" name="Picture 10">
            <a:extLst>
              <a:ext uri="{FF2B5EF4-FFF2-40B4-BE49-F238E27FC236}">
                <a16:creationId xmlns:a16="http://schemas.microsoft.com/office/drawing/2014/main" id="{D88ABBC0-D770-4E69-A1C5-76391AFC0DD1}"/>
              </a:ext>
            </a:extLst>
          </p:cNvPr>
          <p:cNvPicPr>
            <a:picLocks noChangeAspect="1"/>
          </p:cNvPicPr>
          <p:nvPr/>
        </p:nvPicPr>
        <p:blipFill>
          <a:blip r:embed="rId3"/>
          <a:stretch>
            <a:fillRect/>
          </a:stretch>
        </p:blipFill>
        <p:spPr>
          <a:xfrm>
            <a:off x="6221836" y="2788394"/>
            <a:ext cx="3863675" cy="2903472"/>
          </a:xfrm>
          <a:prstGeom prst="rect">
            <a:avLst/>
          </a:prstGeom>
        </p:spPr>
      </p:pic>
      <p:sp>
        <p:nvSpPr>
          <p:cNvPr id="12" name="Rectangle 11">
            <a:extLst>
              <a:ext uri="{FF2B5EF4-FFF2-40B4-BE49-F238E27FC236}">
                <a16:creationId xmlns:a16="http://schemas.microsoft.com/office/drawing/2014/main" id="{13986FBA-4E70-42A5-A2F6-69F37F00BA48}"/>
              </a:ext>
            </a:extLst>
          </p:cNvPr>
          <p:cNvSpPr/>
          <p:nvPr/>
        </p:nvSpPr>
        <p:spPr>
          <a:xfrm>
            <a:off x="6221836" y="5793740"/>
            <a:ext cx="1640193" cy="246221"/>
          </a:xfrm>
          <a:prstGeom prst="rect">
            <a:avLst/>
          </a:prstGeom>
        </p:spPr>
        <p:txBody>
          <a:bodyPr wrap="none">
            <a:spAutoFit/>
          </a:bodyPr>
          <a:lstStyle/>
          <a:p>
            <a:r>
              <a:rPr lang="en-IE" sz="1000" dirty="0"/>
              <a:t>Image Source: TSW Training</a:t>
            </a:r>
          </a:p>
        </p:txBody>
      </p:sp>
    </p:spTree>
    <p:extLst>
      <p:ext uri="{BB962C8B-B14F-4D97-AF65-F5344CB8AC3E}">
        <p14:creationId xmlns:p14="http://schemas.microsoft.com/office/powerpoint/2010/main" val="112194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Expectancy Theory</a:t>
            </a:r>
          </a:p>
        </p:txBody>
      </p:sp>
      <p:sp>
        <p:nvSpPr>
          <p:cNvPr id="8" name="Rectangle 7">
            <a:extLst>
              <a:ext uri="{FF2B5EF4-FFF2-40B4-BE49-F238E27FC236}">
                <a16:creationId xmlns:a16="http://schemas.microsoft.com/office/drawing/2014/main" id="{3BBA3D00-23C7-4530-8CFC-383C386C00E1}"/>
              </a:ext>
            </a:extLst>
          </p:cNvPr>
          <p:cNvSpPr/>
          <p:nvPr/>
        </p:nvSpPr>
        <p:spPr>
          <a:xfrm>
            <a:off x="692792" y="773954"/>
            <a:ext cx="10572971" cy="1754326"/>
          </a:xfrm>
          <a:prstGeom prst="rect">
            <a:avLst/>
          </a:prstGeom>
        </p:spPr>
        <p:txBody>
          <a:bodyPr wrap="square">
            <a:spAutoFit/>
          </a:bodyPr>
          <a:lstStyle/>
          <a:p>
            <a:pPr algn="just"/>
            <a:r>
              <a:rPr lang="en-IE" dirty="0"/>
              <a:t>Expectancy Theory is a psychological and motivational theory that was proposed by Victor Vroom in 1964. </a:t>
            </a:r>
          </a:p>
          <a:p>
            <a:pPr algn="just"/>
            <a:endParaRPr lang="en-IE" dirty="0"/>
          </a:p>
          <a:p>
            <a:pPr algn="just"/>
            <a:r>
              <a:rPr lang="en-IE" dirty="0"/>
              <a:t>It is a cognitive-based theory that explains how individuals make decisions regarding their behaviour in various situations, particularly in the workplace. The theory suggests that people are motivated to act in a certain way based on the expectation that their efforts will lead to a desired outcome and the belief that they can perform the required actions to achieve that outcome.</a:t>
            </a:r>
            <a:endParaRPr lang="en-US" sz="2400" dirty="0"/>
          </a:p>
        </p:txBody>
      </p:sp>
      <p:pic>
        <p:nvPicPr>
          <p:cNvPr id="9" name="Picture 8">
            <a:extLst>
              <a:ext uri="{FF2B5EF4-FFF2-40B4-BE49-F238E27FC236}">
                <a16:creationId xmlns:a16="http://schemas.microsoft.com/office/drawing/2014/main" id="{C67EFB00-46E9-41F8-A787-4A27604019FD}"/>
              </a:ext>
            </a:extLst>
          </p:cNvPr>
          <p:cNvPicPr>
            <a:picLocks noChangeAspect="1"/>
          </p:cNvPicPr>
          <p:nvPr/>
        </p:nvPicPr>
        <p:blipFill>
          <a:blip r:embed="rId2"/>
          <a:stretch>
            <a:fillRect/>
          </a:stretch>
        </p:blipFill>
        <p:spPr>
          <a:xfrm>
            <a:off x="692792" y="2822597"/>
            <a:ext cx="4144056" cy="2592929"/>
          </a:xfrm>
          <a:prstGeom prst="rect">
            <a:avLst/>
          </a:prstGeom>
        </p:spPr>
      </p:pic>
      <p:sp>
        <p:nvSpPr>
          <p:cNvPr id="10" name="Rectangle 9">
            <a:extLst>
              <a:ext uri="{FF2B5EF4-FFF2-40B4-BE49-F238E27FC236}">
                <a16:creationId xmlns:a16="http://schemas.microsoft.com/office/drawing/2014/main" id="{CC1283AE-696E-4806-BD39-3F5D4B4665C6}"/>
              </a:ext>
            </a:extLst>
          </p:cNvPr>
          <p:cNvSpPr/>
          <p:nvPr/>
        </p:nvSpPr>
        <p:spPr>
          <a:xfrm>
            <a:off x="1463232" y="5415526"/>
            <a:ext cx="1717137" cy="246221"/>
          </a:xfrm>
          <a:prstGeom prst="rect">
            <a:avLst/>
          </a:prstGeom>
        </p:spPr>
        <p:txBody>
          <a:bodyPr wrap="square">
            <a:spAutoFit/>
          </a:bodyPr>
          <a:lstStyle/>
          <a:p>
            <a:r>
              <a:rPr lang="en-IE" sz="1000" dirty="0"/>
              <a:t>Image Source: </a:t>
            </a:r>
            <a:r>
              <a:rPr lang="en-IE" sz="1000" dirty="0" err="1"/>
              <a:t>Geeksforgeeks</a:t>
            </a:r>
            <a:endParaRPr lang="en-IE" sz="1000" dirty="0"/>
          </a:p>
        </p:txBody>
      </p:sp>
      <p:pic>
        <p:nvPicPr>
          <p:cNvPr id="11" name="Picture 10">
            <a:extLst>
              <a:ext uri="{FF2B5EF4-FFF2-40B4-BE49-F238E27FC236}">
                <a16:creationId xmlns:a16="http://schemas.microsoft.com/office/drawing/2014/main" id="{C1184D2C-F599-4873-B5DF-E667C1EB9066}"/>
              </a:ext>
            </a:extLst>
          </p:cNvPr>
          <p:cNvPicPr>
            <a:picLocks noChangeAspect="1"/>
          </p:cNvPicPr>
          <p:nvPr/>
        </p:nvPicPr>
        <p:blipFill>
          <a:blip r:embed="rId3"/>
          <a:stretch>
            <a:fillRect/>
          </a:stretch>
        </p:blipFill>
        <p:spPr>
          <a:xfrm>
            <a:off x="6096000" y="2870695"/>
            <a:ext cx="4632768" cy="2592929"/>
          </a:xfrm>
          <a:prstGeom prst="rect">
            <a:avLst/>
          </a:prstGeom>
        </p:spPr>
      </p:pic>
      <p:sp>
        <p:nvSpPr>
          <p:cNvPr id="12" name="Rectangle 11">
            <a:extLst>
              <a:ext uri="{FF2B5EF4-FFF2-40B4-BE49-F238E27FC236}">
                <a16:creationId xmlns:a16="http://schemas.microsoft.com/office/drawing/2014/main" id="{DD143DD7-C344-4612-9331-301B350ED97E}"/>
              </a:ext>
            </a:extLst>
          </p:cNvPr>
          <p:cNvSpPr/>
          <p:nvPr/>
        </p:nvSpPr>
        <p:spPr>
          <a:xfrm>
            <a:off x="6964710" y="5538636"/>
            <a:ext cx="2412840" cy="246221"/>
          </a:xfrm>
          <a:prstGeom prst="rect">
            <a:avLst/>
          </a:prstGeom>
        </p:spPr>
        <p:txBody>
          <a:bodyPr wrap="square">
            <a:spAutoFit/>
          </a:bodyPr>
          <a:lstStyle/>
          <a:p>
            <a:r>
              <a:rPr lang="en-IE" sz="1000" dirty="0"/>
              <a:t>Image Source: </a:t>
            </a:r>
            <a:r>
              <a:rPr lang="en-IE" sz="1000" dirty="0" err="1"/>
              <a:t>logrocket</a:t>
            </a:r>
            <a:r>
              <a:rPr lang="en-IE" sz="1000" dirty="0"/>
              <a:t> frontend analytics</a:t>
            </a:r>
          </a:p>
        </p:txBody>
      </p:sp>
    </p:spTree>
    <p:extLst>
      <p:ext uri="{BB962C8B-B14F-4D97-AF65-F5344CB8AC3E}">
        <p14:creationId xmlns:p14="http://schemas.microsoft.com/office/powerpoint/2010/main" val="225147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Expectancy Theory</a:t>
            </a:r>
          </a:p>
        </p:txBody>
      </p:sp>
      <p:sp>
        <p:nvSpPr>
          <p:cNvPr id="8" name="Rectangle 7">
            <a:extLst>
              <a:ext uri="{FF2B5EF4-FFF2-40B4-BE49-F238E27FC236}">
                <a16:creationId xmlns:a16="http://schemas.microsoft.com/office/drawing/2014/main" id="{3BBA3D00-23C7-4530-8CFC-383C386C00E1}"/>
              </a:ext>
            </a:extLst>
          </p:cNvPr>
          <p:cNvSpPr/>
          <p:nvPr/>
        </p:nvSpPr>
        <p:spPr>
          <a:xfrm>
            <a:off x="692792" y="773954"/>
            <a:ext cx="10572971" cy="5355312"/>
          </a:xfrm>
          <a:prstGeom prst="rect">
            <a:avLst/>
          </a:prstGeom>
        </p:spPr>
        <p:txBody>
          <a:bodyPr wrap="square">
            <a:spAutoFit/>
          </a:bodyPr>
          <a:lstStyle/>
          <a:p>
            <a:r>
              <a:rPr lang="en-IE" dirty="0"/>
              <a:t>The theory comprises three key components:</a:t>
            </a:r>
          </a:p>
          <a:p>
            <a:endParaRPr lang="en-IE" dirty="0"/>
          </a:p>
          <a:p>
            <a:r>
              <a:rPr lang="en-IE" b="1" dirty="0"/>
              <a:t>Expectancy (E1):</a:t>
            </a:r>
            <a:endParaRPr lang="en-IE" dirty="0"/>
          </a:p>
          <a:p>
            <a:pPr lvl="1"/>
            <a:r>
              <a:rPr lang="en-IE" dirty="0"/>
              <a:t>This refers to an individual's belief or perception that their efforts will lead to a certain level of performance. It is the belief that putting in effort will result in successful performance. The expectancy can range from 0 to 1, where 0 signifies no confidence, and 1 signifies full confidence.</a:t>
            </a:r>
          </a:p>
          <a:p>
            <a:pPr lvl="1"/>
            <a:endParaRPr lang="en-IE" dirty="0"/>
          </a:p>
          <a:p>
            <a:r>
              <a:rPr lang="en-IE" b="1" dirty="0"/>
              <a:t>Instrumentality (E2):</a:t>
            </a:r>
            <a:endParaRPr lang="en-IE" dirty="0"/>
          </a:p>
          <a:p>
            <a:pPr lvl="1"/>
            <a:r>
              <a:rPr lang="en-IE" dirty="0"/>
              <a:t>Instrumentality is the belief that successful performance will lead to a specific outcome or reward. It is the perception of a link between performance and the attainment of an outcome. Similar to expectancy, instrumentality is also measured on a scale from 0 to 1.</a:t>
            </a:r>
          </a:p>
          <a:p>
            <a:pPr lvl="1"/>
            <a:endParaRPr lang="en-IE" dirty="0"/>
          </a:p>
          <a:p>
            <a:r>
              <a:rPr lang="en-IE" b="1" dirty="0"/>
              <a:t>Valence (V):</a:t>
            </a:r>
            <a:endParaRPr lang="en-IE" dirty="0"/>
          </a:p>
          <a:p>
            <a:pPr lvl="1"/>
            <a:r>
              <a:rPr lang="en-IE" dirty="0"/>
              <a:t>Valence refers to the value an individual places on the outcome or reward. It reflects an individual's preference or desire for a particular outcome. Valence can be positive, negative, or zero, indicating attraction, aversion, or indifference to the outcome.</a:t>
            </a:r>
          </a:p>
          <a:p>
            <a:pPr lvl="1"/>
            <a:endParaRPr lang="en-IE" dirty="0"/>
          </a:p>
          <a:p>
            <a:r>
              <a:rPr lang="en-IE" dirty="0"/>
              <a:t>The theory posits that individuals weigh these three components and make a rational decision about whether to engage in a particular behaviour based on their expectations of the outcomes.</a:t>
            </a:r>
          </a:p>
        </p:txBody>
      </p:sp>
      <p:pic>
        <p:nvPicPr>
          <p:cNvPr id="13" name="Picture 12">
            <a:extLst>
              <a:ext uri="{FF2B5EF4-FFF2-40B4-BE49-F238E27FC236}">
                <a16:creationId xmlns:a16="http://schemas.microsoft.com/office/drawing/2014/main" id="{33A0C199-EB7E-4CB8-A12C-8AEEF19457A7}"/>
              </a:ext>
            </a:extLst>
          </p:cNvPr>
          <p:cNvPicPr>
            <a:picLocks noChangeAspect="1"/>
          </p:cNvPicPr>
          <p:nvPr/>
        </p:nvPicPr>
        <p:blipFill>
          <a:blip r:embed="rId2"/>
          <a:stretch>
            <a:fillRect/>
          </a:stretch>
        </p:blipFill>
        <p:spPr>
          <a:xfrm>
            <a:off x="9653807" y="45348"/>
            <a:ext cx="2538193" cy="1588143"/>
          </a:xfrm>
          <a:prstGeom prst="rect">
            <a:avLst/>
          </a:prstGeom>
        </p:spPr>
      </p:pic>
    </p:spTree>
    <p:extLst>
      <p:ext uri="{BB962C8B-B14F-4D97-AF65-F5344CB8AC3E}">
        <p14:creationId xmlns:p14="http://schemas.microsoft.com/office/powerpoint/2010/main" val="335469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Expectancy Theory</a:t>
            </a:r>
          </a:p>
        </p:txBody>
      </p:sp>
      <p:sp>
        <p:nvSpPr>
          <p:cNvPr id="8" name="Rectangle 7">
            <a:extLst>
              <a:ext uri="{FF2B5EF4-FFF2-40B4-BE49-F238E27FC236}">
                <a16:creationId xmlns:a16="http://schemas.microsoft.com/office/drawing/2014/main" id="{3BBA3D00-23C7-4530-8CFC-383C386C00E1}"/>
              </a:ext>
            </a:extLst>
          </p:cNvPr>
          <p:cNvSpPr/>
          <p:nvPr/>
        </p:nvSpPr>
        <p:spPr>
          <a:xfrm>
            <a:off x="692792" y="773954"/>
            <a:ext cx="10572971" cy="5355312"/>
          </a:xfrm>
          <a:prstGeom prst="rect">
            <a:avLst/>
          </a:prstGeom>
        </p:spPr>
        <p:txBody>
          <a:bodyPr wrap="square">
            <a:spAutoFit/>
          </a:bodyPr>
          <a:lstStyle/>
          <a:p>
            <a:r>
              <a:rPr lang="en-IE" dirty="0"/>
              <a:t>The overall motivational force (MF) to engage in a behaviour is calculated using the following formula:</a:t>
            </a:r>
          </a:p>
          <a:p>
            <a:endParaRPr lang="en-IE" dirty="0"/>
          </a:p>
          <a:p>
            <a:r>
              <a:rPr lang="en-IE" dirty="0"/>
              <a:t>MF = E1 X E2 X V</a:t>
            </a:r>
          </a:p>
          <a:p>
            <a:endParaRPr lang="en-IE" dirty="0"/>
          </a:p>
          <a:p>
            <a:r>
              <a:rPr lang="en-IE" dirty="0"/>
              <a:t>If any component (expectancy, instrumentality, or valence) is perceived as zero, the overall motivational force will also be zero.</a:t>
            </a:r>
          </a:p>
          <a:p>
            <a:endParaRPr lang="en-IE" dirty="0"/>
          </a:p>
          <a:p>
            <a:r>
              <a:rPr lang="en-IE" dirty="0"/>
              <a:t>Expectancy Theory suggests that employees will be motivated to put in effort and perform well when they believe that their efforts will lead to successful performance (expectancy), that successful performance will lead to rewards (instrumentality), and that the rewards are personally valuable (valence). </a:t>
            </a:r>
          </a:p>
          <a:p>
            <a:endParaRPr lang="en-IE" dirty="0"/>
          </a:p>
          <a:p>
            <a:r>
              <a:rPr lang="en-IE" dirty="0"/>
              <a:t>Organizations can enhance employee motivation by ensuring that employees perceive a clear connection between effort, performance, and rewards, and by aligning the rewards with employees' preferences and goals.</a:t>
            </a:r>
          </a:p>
          <a:p>
            <a:endParaRPr lang="en-IE" dirty="0"/>
          </a:p>
          <a:p>
            <a:endParaRPr lang="en-IE" dirty="0"/>
          </a:p>
          <a:p>
            <a:endParaRPr lang="en-IE" dirty="0"/>
          </a:p>
          <a:p>
            <a:endParaRPr lang="en-IE" dirty="0"/>
          </a:p>
          <a:p>
            <a:endParaRPr lang="en-IE" dirty="0"/>
          </a:p>
          <a:p>
            <a:endParaRPr lang="en-IE" dirty="0"/>
          </a:p>
        </p:txBody>
      </p:sp>
      <p:pic>
        <p:nvPicPr>
          <p:cNvPr id="7" name="Picture 6">
            <a:extLst>
              <a:ext uri="{FF2B5EF4-FFF2-40B4-BE49-F238E27FC236}">
                <a16:creationId xmlns:a16="http://schemas.microsoft.com/office/drawing/2014/main" id="{A6B6EF3E-59BC-4C4F-B103-93749917800D}"/>
              </a:ext>
            </a:extLst>
          </p:cNvPr>
          <p:cNvPicPr>
            <a:picLocks noChangeAspect="1"/>
          </p:cNvPicPr>
          <p:nvPr/>
        </p:nvPicPr>
        <p:blipFill>
          <a:blip r:embed="rId2"/>
          <a:stretch>
            <a:fillRect/>
          </a:stretch>
        </p:blipFill>
        <p:spPr>
          <a:xfrm>
            <a:off x="4083727" y="4476324"/>
            <a:ext cx="2712233" cy="1518019"/>
          </a:xfrm>
          <a:prstGeom prst="rect">
            <a:avLst/>
          </a:prstGeom>
        </p:spPr>
      </p:pic>
    </p:spTree>
    <p:extLst>
      <p:ext uri="{BB962C8B-B14F-4D97-AF65-F5344CB8AC3E}">
        <p14:creationId xmlns:p14="http://schemas.microsoft.com/office/powerpoint/2010/main" val="171420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Equity Theory</a:t>
            </a:r>
          </a:p>
        </p:txBody>
      </p:sp>
      <p:sp>
        <p:nvSpPr>
          <p:cNvPr id="8" name="Rectangle 7">
            <a:extLst>
              <a:ext uri="{FF2B5EF4-FFF2-40B4-BE49-F238E27FC236}">
                <a16:creationId xmlns:a16="http://schemas.microsoft.com/office/drawing/2014/main" id="{D2052424-12A2-4022-A0B8-0EA050FC1A6A}"/>
              </a:ext>
            </a:extLst>
          </p:cNvPr>
          <p:cNvSpPr/>
          <p:nvPr/>
        </p:nvSpPr>
        <p:spPr>
          <a:xfrm>
            <a:off x="7927759" y="808667"/>
            <a:ext cx="3704917" cy="4801314"/>
          </a:xfrm>
          <a:prstGeom prst="rect">
            <a:avLst/>
          </a:prstGeom>
        </p:spPr>
        <p:txBody>
          <a:bodyPr wrap="square">
            <a:spAutoFit/>
          </a:bodyPr>
          <a:lstStyle/>
          <a:p>
            <a:pPr algn="just"/>
            <a:r>
              <a:rPr lang="en-IE" dirty="0"/>
              <a:t>The Equity Theory, developed by J. Stacy Adams in the early 1960s, is a psychological theory that focuses on fairness and justice in social exchanges, particularly within the workplace. </a:t>
            </a:r>
          </a:p>
          <a:p>
            <a:pPr algn="just"/>
            <a:endParaRPr lang="en-IE" dirty="0"/>
          </a:p>
          <a:p>
            <a:pPr algn="just"/>
            <a:r>
              <a:rPr lang="en-IE" dirty="0"/>
              <a:t>The theory suggests that individuals are motivated by a desire to maintain a sense of fairness and equity in their relationships and interactions with others. </a:t>
            </a:r>
          </a:p>
          <a:p>
            <a:pPr algn="just"/>
            <a:endParaRPr lang="en-IE" dirty="0"/>
          </a:p>
          <a:p>
            <a:pPr algn="just"/>
            <a:r>
              <a:rPr lang="en-IE" dirty="0"/>
              <a:t>People compare their inputs (effort, contributions, etc.) and outcomes (rewards, benefits) with those of others in similar situations</a:t>
            </a:r>
            <a:endParaRPr lang="en-US" sz="2400" dirty="0"/>
          </a:p>
        </p:txBody>
      </p:sp>
      <p:pic>
        <p:nvPicPr>
          <p:cNvPr id="3" name="Picture 2">
            <a:extLst>
              <a:ext uri="{FF2B5EF4-FFF2-40B4-BE49-F238E27FC236}">
                <a16:creationId xmlns:a16="http://schemas.microsoft.com/office/drawing/2014/main" id="{4B0DC3FA-7436-4453-95DA-E73688FB5191}"/>
              </a:ext>
            </a:extLst>
          </p:cNvPr>
          <p:cNvPicPr>
            <a:picLocks noChangeAspect="1"/>
          </p:cNvPicPr>
          <p:nvPr/>
        </p:nvPicPr>
        <p:blipFill>
          <a:blip r:embed="rId2"/>
          <a:stretch>
            <a:fillRect/>
          </a:stretch>
        </p:blipFill>
        <p:spPr>
          <a:xfrm>
            <a:off x="559325" y="808667"/>
            <a:ext cx="7056732" cy="3947502"/>
          </a:xfrm>
          <a:prstGeom prst="rect">
            <a:avLst/>
          </a:prstGeom>
        </p:spPr>
      </p:pic>
      <p:sp>
        <p:nvSpPr>
          <p:cNvPr id="5" name="Rectangle 4">
            <a:extLst>
              <a:ext uri="{FF2B5EF4-FFF2-40B4-BE49-F238E27FC236}">
                <a16:creationId xmlns:a16="http://schemas.microsoft.com/office/drawing/2014/main" id="{F35035AC-44AB-4615-888D-685782B8E603}"/>
              </a:ext>
            </a:extLst>
          </p:cNvPr>
          <p:cNvSpPr/>
          <p:nvPr/>
        </p:nvSpPr>
        <p:spPr>
          <a:xfrm>
            <a:off x="692792" y="4868821"/>
            <a:ext cx="1322798" cy="246221"/>
          </a:xfrm>
          <a:prstGeom prst="rect">
            <a:avLst/>
          </a:prstGeom>
        </p:spPr>
        <p:txBody>
          <a:bodyPr wrap="none">
            <a:spAutoFit/>
          </a:bodyPr>
          <a:lstStyle/>
          <a:p>
            <a:r>
              <a:rPr lang="en-IE" sz="1000" dirty="0"/>
              <a:t>Image Source: Google</a:t>
            </a:r>
          </a:p>
        </p:txBody>
      </p:sp>
    </p:spTree>
    <p:extLst>
      <p:ext uri="{BB962C8B-B14F-4D97-AF65-F5344CB8AC3E}">
        <p14:creationId xmlns:p14="http://schemas.microsoft.com/office/powerpoint/2010/main" val="318009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Equity Theory</a:t>
            </a:r>
          </a:p>
        </p:txBody>
      </p:sp>
      <p:sp>
        <p:nvSpPr>
          <p:cNvPr id="8" name="Rectangle 7">
            <a:extLst>
              <a:ext uri="{FF2B5EF4-FFF2-40B4-BE49-F238E27FC236}">
                <a16:creationId xmlns:a16="http://schemas.microsoft.com/office/drawing/2014/main" id="{3BBA3D00-23C7-4530-8CFC-383C386C00E1}"/>
              </a:ext>
            </a:extLst>
          </p:cNvPr>
          <p:cNvSpPr/>
          <p:nvPr/>
        </p:nvSpPr>
        <p:spPr>
          <a:xfrm>
            <a:off x="692792" y="773954"/>
            <a:ext cx="10572971" cy="5078313"/>
          </a:xfrm>
          <a:prstGeom prst="rect">
            <a:avLst/>
          </a:prstGeom>
        </p:spPr>
        <p:txBody>
          <a:bodyPr wrap="square">
            <a:spAutoFit/>
          </a:bodyPr>
          <a:lstStyle/>
          <a:p>
            <a:r>
              <a:rPr lang="en-IE" dirty="0"/>
              <a:t>The key components of the Equity Theory are:</a:t>
            </a:r>
          </a:p>
          <a:p>
            <a:endParaRPr lang="en-IE" dirty="0"/>
          </a:p>
          <a:p>
            <a:pPr marL="342900" indent="-342900">
              <a:buFont typeface="+mj-lt"/>
              <a:buAutoNum type="arabicPeriod"/>
            </a:pPr>
            <a:r>
              <a:rPr lang="en-IE" b="1" dirty="0"/>
              <a:t>Inputs: </a:t>
            </a:r>
            <a:r>
              <a:rPr lang="en-IE" dirty="0"/>
              <a:t>Inputs are what an individual perceives they contribute to a situation, such as effort, time, skills, education, and dedication to the job.</a:t>
            </a:r>
          </a:p>
          <a:p>
            <a:pPr marL="342900" indent="-342900">
              <a:buFont typeface="+mj-lt"/>
              <a:buAutoNum type="arabicPeriod"/>
            </a:pPr>
            <a:endParaRPr lang="en-IE" dirty="0"/>
          </a:p>
          <a:p>
            <a:pPr marL="342900" indent="-342900">
              <a:buFont typeface="+mj-lt"/>
              <a:buAutoNum type="arabicPeriod"/>
            </a:pPr>
            <a:r>
              <a:rPr lang="en-IE" b="1" dirty="0"/>
              <a:t>Outcomes: </a:t>
            </a:r>
            <a:r>
              <a:rPr lang="en-IE" dirty="0"/>
              <a:t>Outcomes are what an individual perceives they receive from a situation, such as pay, recognition, promotions, job satisfaction, and benefits.</a:t>
            </a:r>
          </a:p>
          <a:p>
            <a:pPr marL="342900" indent="-342900">
              <a:buFont typeface="+mj-lt"/>
              <a:buAutoNum type="arabicPeriod"/>
            </a:pPr>
            <a:endParaRPr lang="en-IE" dirty="0"/>
          </a:p>
          <a:p>
            <a:pPr marL="342900" indent="-342900">
              <a:buFont typeface="+mj-lt"/>
              <a:buAutoNum type="arabicPeriod"/>
            </a:pPr>
            <a:r>
              <a:rPr lang="en-IE" b="1" dirty="0"/>
              <a:t>Comparison: </a:t>
            </a:r>
            <a:r>
              <a:rPr lang="en-IE" dirty="0"/>
              <a:t>Individuals compare their ratio of inputs to outcomes with the ratio of someone else (referent other) to determine whether they are being treated fairly.</a:t>
            </a:r>
          </a:p>
          <a:p>
            <a:pPr marL="342900" indent="-342900">
              <a:buFont typeface="+mj-lt"/>
              <a:buAutoNum type="arabicPeriod"/>
            </a:pPr>
            <a:endParaRPr lang="en-IE" dirty="0"/>
          </a:p>
          <a:p>
            <a:pPr marL="342900" indent="-342900">
              <a:buFont typeface="+mj-lt"/>
              <a:buAutoNum type="arabicPeriod"/>
            </a:pPr>
            <a:r>
              <a:rPr lang="en-IE" b="1" dirty="0"/>
              <a:t>Equity: </a:t>
            </a:r>
            <a:r>
              <a:rPr lang="en-IE" dirty="0"/>
              <a:t>Equity is achieved when an individual perceives that their input-to-outcome ratio is similar to that of the referent other. This perception of fairness motivates satisfaction and encourages continued positive behaviour.</a:t>
            </a:r>
          </a:p>
          <a:p>
            <a:pPr marL="342900" indent="-342900">
              <a:buFont typeface="+mj-lt"/>
              <a:buAutoNum type="arabicPeriod"/>
            </a:pPr>
            <a:endParaRPr lang="en-IE" dirty="0"/>
          </a:p>
          <a:p>
            <a:pPr marL="342900" indent="-342900">
              <a:buFont typeface="+mj-lt"/>
              <a:buAutoNum type="arabicPeriod"/>
            </a:pPr>
            <a:r>
              <a:rPr lang="en-IE" b="1" dirty="0"/>
              <a:t>Inequity: </a:t>
            </a:r>
            <a:r>
              <a:rPr lang="en-IE" dirty="0"/>
              <a:t>Inequity occurs when an individual perceives an imbalance in their input-to-outcome ratio compared to the referent other. Inequity can manifest as under-reward (receiving less for more input) or over-reward (receiving more for less input).</a:t>
            </a:r>
          </a:p>
        </p:txBody>
      </p:sp>
      <p:pic>
        <p:nvPicPr>
          <p:cNvPr id="5" name="Picture 4">
            <a:extLst>
              <a:ext uri="{FF2B5EF4-FFF2-40B4-BE49-F238E27FC236}">
                <a16:creationId xmlns:a16="http://schemas.microsoft.com/office/drawing/2014/main" id="{5D0511E5-09D6-4608-8AE7-348BC45610F2}"/>
              </a:ext>
            </a:extLst>
          </p:cNvPr>
          <p:cNvPicPr>
            <a:picLocks noChangeAspect="1"/>
          </p:cNvPicPr>
          <p:nvPr/>
        </p:nvPicPr>
        <p:blipFill>
          <a:blip r:embed="rId2"/>
          <a:stretch>
            <a:fillRect/>
          </a:stretch>
        </p:blipFill>
        <p:spPr>
          <a:xfrm>
            <a:off x="9783192" y="0"/>
            <a:ext cx="2408808" cy="1347475"/>
          </a:xfrm>
          <a:prstGeom prst="rect">
            <a:avLst/>
          </a:prstGeom>
        </p:spPr>
      </p:pic>
    </p:spTree>
    <p:extLst>
      <p:ext uri="{BB962C8B-B14F-4D97-AF65-F5344CB8AC3E}">
        <p14:creationId xmlns:p14="http://schemas.microsoft.com/office/powerpoint/2010/main" val="235496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Equity Theory</a:t>
            </a:r>
          </a:p>
        </p:txBody>
      </p:sp>
      <p:sp>
        <p:nvSpPr>
          <p:cNvPr id="8" name="Rectangle 7">
            <a:extLst>
              <a:ext uri="{FF2B5EF4-FFF2-40B4-BE49-F238E27FC236}">
                <a16:creationId xmlns:a16="http://schemas.microsoft.com/office/drawing/2014/main" id="{3BBA3D00-23C7-4530-8CFC-383C386C00E1}"/>
              </a:ext>
            </a:extLst>
          </p:cNvPr>
          <p:cNvSpPr/>
          <p:nvPr/>
        </p:nvSpPr>
        <p:spPr>
          <a:xfrm>
            <a:off x="692792" y="773954"/>
            <a:ext cx="10572971" cy="5355312"/>
          </a:xfrm>
          <a:prstGeom prst="rect">
            <a:avLst/>
          </a:prstGeom>
        </p:spPr>
        <p:txBody>
          <a:bodyPr wrap="square">
            <a:spAutoFit/>
          </a:bodyPr>
          <a:lstStyle/>
          <a:p>
            <a:endParaRPr lang="en-IE" dirty="0"/>
          </a:p>
          <a:p>
            <a:r>
              <a:rPr lang="en-IE" dirty="0"/>
              <a:t>Individuals can experience one of three states:</a:t>
            </a:r>
          </a:p>
          <a:p>
            <a:endParaRPr lang="en-IE" dirty="0"/>
          </a:p>
          <a:p>
            <a:pPr marL="342900" indent="-342900">
              <a:buFont typeface="+mj-lt"/>
              <a:buAutoNum type="arabicPeriod"/>
            </a:pPr>
            <a:r>
              <a:rPr lang="en-IE" b="1" dirty="0"/>
              <a:t>Equity Distress:</a:t>
            </a:r>
            <a:r>
              <a:rPr lang="en-IE" dirty="0"/>
              <a:t> When individuals perceive inequity, they may experience distress, leading to actions to restore equity.</a:t>
            </a:r>
          </a:p>
          <a:p>
            <a:pPr marL="342900" indent="-342900">
              <a:buFont typeface="+mj-lt"/>
              <a:buAutoNum type="arabicPeriod"/>
            </a:pPr>
            <a:r>
              <a:rPr lang="en-IE" b="1" dirty="0"/>
              <a:t>Under-reward Inequity Tension:</a:t>
            </a:r>
            <a:r>
              <a:rPr lang="en-IE" dirty="0"/>
              <a:t> Feeling that their outcomes are less than what they deserve based on their inputs.</a:t>
            </a:r>
          </a:p>
          <a:p>
            <a:pPr marL="342900" indent="-342900">
              <a:buFont typeface="+mj-lt"/>
              <a:buAutoNum type="arabicPeriod"/>
            </a:pPr>
            <a:r>
              <a:rPr lang="en-IE" b="1" dirty="0"/>
              <a:t>Over-reward Inequity Tension:</a:t>
            </a:r>
            <a:r>
              <a:rPr lang="en-IE" dirty="0"/>
              <a:t> Feeling that their outcomes are more than what they deserve based on their inputs.</a:t>
            </a:r>
          </a:p>
          <a:p>
            <a:endParaRPr lang="en-IE" dirty="0"/>
          </a:p>
          <a:p>
            <a:r>
              <a:rPr lang="en-IE" dirty="0"/>
              <a:t>To restore equity, individuals can adjust their inputs (reduce effort, slack off), adjust their outcomes (negotiate for better rewards), or change their perceptions (justify the inequality by considering the referent's unique circumstances).</a:t>
            </a:r>
          </a:p>
          <a:p>
            <a:endParaRPr lang="en-IE" dirty="0"/>
          </a:p>
          <a:p>
            <a:r>
              <a:rPr lang="en-IE" dirty="0"/>
              <a:t>In the workplace, understanding and addressing perceptions of equity are crucial for employee motivation, job satisfaction, and organizational harmony. Organizations should strive to maintain a fair and just environment where employees believe that their contributions are appropriately rewarded, promoting a positive work culture and higher levels of employee engagement.</a:t>
            </a:r>
          </a:p>
          <a:p>
            <a:endParaRPr lang="en-IE" dirty="0"/>
          </a:p>
        </p:txBody>
      </p:sp>
      <p:pic>
        <p:nvPicPr>
          <p:cNvPr id="5" name="Picture 4">
            <a:extLst>
              <a:ext uri="{FF2B5EF4-FFF2-40B4-BE49-F238E27FC236}">
                <a16:creationId xmlns:a16="http://schemas.microsoft.com/office/drawing/2014/main" id="{5D0511E5-09D6-4608-8AE7-348BC45610F2}"/>
              </a:ext>
            </a:extLst>
          </p:cNvPr>
          <p:cNvPicPr>
            <a:picLocks noChangeAspect="1"/>
          </p:cNvPicPr>
          <p:nvPr/>
        </p:nvPicPr>
        <p:blipFill>
          <a:blip r:embed="rId2"/>
          <a:stretch>
            <a:fillRect/>
          </a:stretch>
        </p:blipFill>
        <p:spPr>
          <a:xfrm>
            <a:off x="9783192" y="0"/>
            <a:ext cx="2408808" cy="1347475"/>
          </a:xfrm>
          <a:prstGeom prst="rect">
            <a:avLst/>
          </a:prstGeom>
        </p:spPr>
      </p:pic>
    </p:spTree>
    <p:extLst>
      <p:ext uri="{BB962C8B-B14F-4D97-AF65-F5344CB8AC3E}">
        <p14:creationId xmlns:p14="http://schemas.microsoft.com/office/powerpoint/2010/main" val="254769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2027197"/>
            <a:ext cx="9144000" cy="2992141"/>
          </a:xfrm>
        </p:spPr>
        <p:txBody>
          <a:bodyPr>
            <a:normAutofit/>
          </a:bodyPr>
          <a:lstStyle/>
          <a:p>
            <a:r>
              <a:rPr lang="en-US" sz="5400" dirty="0"/>
              <a:t>Motivation Theories</a:t>
            </a:r>
          </a:p>
        </p:txBody>
      </p:sp>
    </p:spTree>
    <p:extLst>
      <p:ext uri="{BB962C8B-B14F-4D97-AF65-F5344CB8AC3E}">
        <p14:creationId xmlns:p14="http://schemas.microsoft.com/office/powerpoint/2010/main" val="398477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Goal-Setting Theory</a:t>
            </a:r>
          </a:p>
        </p:txBody>
      </p:sp>
      <p:sp>
        <p:nvSpPr>
          <p:cNvPr id="8" name="Rectangle 7">
            <a:extLst>
              <a:ext uri="{FF2B5EF4-FFF2-40B4-BE49-F238E27FC236}">
                <a16:creationId xmlns:a16="http://schemas.microsoft.com/office/drawing/2014/main" id="{D2052424-12A2-4022-A0B8-0EA050FC1A6A}"/>
              </a:ext>
            </a:extLst>
          </p:cNvPr>
          <p:cNvSpPr/>
          <p:nvPr/>
        </p:nvSpPr>
        <p:spPr>
          <a:xfrm>
            <a:off x="6442395" y="2062053"/>
            <a:ext cx="5326569" cy="2585323"/>
          </a:xfrm>
          <a:prstGeom prst="rect">
            <a:avLst/>
          </a:prstGeom>
        </p:spPr>
        <p:txBody>
          <a:bodyPr wrap="square">
            <a:spAutoFit/>
          </a:bodyPr>
          <a:lstStyle/>
          <a:p>
            <a:pPr algn="just"/>
            <a:r>
              <a:rPr lang="en-IE" dirty="0"/>
              <a:t>The Goal Setting Theory, proposed by Edwin Locke and Gary Latham in the late 1960s, is a motivational theory that emphasizes the importance of setting clear and specific goals in enhancing employee performance and motivation. </a:t>
            </a:r>
          </a:p>
          <a:p>
            <a:pPr algn="just"/>
            <a:endParaRPr lang="en-IE" dirty="0"/>
          </a:p>
          <a:p>
            <a:pPr algn="just"/>
            <a:r>
              <a:rPr lang="en-IE" dirty="0"/>
              <a:t>According to this theory, individuals are motivated to achieve goals that are challenging, achievable, and specific. </a:t>
            </a:r>
            <a:endParaRPr lang="en-US" sz="2400" dirty="0"/>
          </a:p>
        </p:txBody>
      </p:sp>
      <p:pic>
        <p:nvPicPr>
          <p:cNvPr id="4" name="Picture 3">
            <a:extLst>
              <a:ext uri="{FF2B5EF4-FFF2-40B4-BE49-F238E27FC236}">
                <a16:creationId xmlns:a16="http://schemas.microsoft.com/office/drawing/2014/main" id="{3E42702D-B892-4A52-880D-9E4836C2A30A}"/>
              </a:ext>
            </a:extLst>
          </p:cNvPr>
          <p:cNvPicPr>
            <a:picLocks noChangeAspect="1"/>
          </p:cNvPicPr>
          <p:nvPr/>
        </p:nvPicPr>
        <p:blipFill>
          <a:blip r:embed="rId2"/>
          <a:stretch>
            <a:fillRect/>
          </a:stretch>
        </p:blipFill>
        <p:spPr>
          <a:xfrm>
            <a:off x="807868" y="925920"/>
            <a:ext cx="5078027" cy="4927008"/>
          </a:xfrm>
          <a:prstGeom prst="rect">
            <a:avLst/>
          </a:prstGeom>
        </p:spPr>
      </p:pic>
      <p:sp>
        <p:nvSpPr>
          <p:cNvPr id="7" name="Rectangle 6">
            <a:extLst>
              <a:ext uri="{FF2B5EF4-FFF2-40B4-BE49-F238E27FC236}">
                <a16:creationId xmlns:a16="http://schemas.microsoft.com/office/drawing/2014/main" id="{EB391C6B-BAC7-46B7-9002-E8B67270C325}"/>
              </a:ext>
            </a:extLst>
          </p:cNvPr>
          <p:cNvSpPr/>
          <p:nvPr/>
        </p:nvSpPr>
        <p:spPr>
          <a:xfrm>
            <a:off x="2520849" y="5729817"/>
            <a:ext cx="1356462" cy="246221"/>
          </a:xfrm>
          <a:prstGeom prst="rect">
            <a:avLst/>
          </a:prstGeom>
        </p:spPr>
        <p:txBody>
          <a:bodyPr wrap="none">
            <a:spAutoFit/>
          </a:bodyPr>
          <a:lstStyle/>
          <a:p>
            <a:r>
              <a:rPr lang="en-IE" sz="1000" dirty="0"/>
              <a:t>Image Source: Lucidity</a:t>
            </a:r>
          </a:p>
        </p:txBody>
      </p:sp>
    </p:spTree>
    <p:extLst>
      <p:ext uri="{BB962C8B-B14F-4D97-AF65-F5344CB8AC3E}">
        <p14:creationId xmlns:p14="http://schemas.microsoft.com/office/powerpoint/2010/main" val="222944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Goal-Setting Theory</a:t>
            </a:r>
          </a:p>
        </p:txBody>
      </p:sp>
      <p:sp>
        <p:nvSpPr>
          <p:cNvPr id="8" name="Rectangle 7">
            <a:extLst>
              <a:ext uri="{FF2B5EF4-FFF2-40B4-BE49-F238E27FC236}">
                <a16:creationId xmlns:a16="http://schemas.microsoft.com/office/drawing/2014/main" id="{D2052424-12A2-4022-A0B8-0EA050FC1A6A}"/>
              </a:ext>
            </a:extLst>
          </p:cNvPr>
          <p:cNvSpPr/>
          <p:nvPr/>
        </p:nvSpPr>
        <p:spPr>
          <a:xfrm>
            <a:off x="6442395" y="1014606"/>
            <a:ext cx="5326569" cy="4801314"/>
          </a:xfrm>
          <a:prstGeom prst="rect">
            <a:avLst/>
          </a:prstGeom>
        </p:spPr>
        <p:txBody>
          <a:bodyPr wrap="square">
            <a:spAutoFit/>
          </a:bodyPr>
          <a:lstStyle/>
          <a:p>
            <a:pPr algn="just"/>
            <a:r>
              <a:rPr lang="en-IE" b="1" dirty="0"/>
              <a:t>Clarity: </a:t>
            </a:r>
            <a:r>
              <a:rPr lang="en-IE" dirty="0"/>
              <a:t>Goals should be specific and clear rather than vague or general. Well-defined objectives provide direction and clarity for actions.</a:t>
            </a:r>
          </a:p>
          <a:p>
            <a:pPr algn="just"/>
            <a:endParaRPr lang="en-IE" dirty="0"/>
          </a:p>
          <a:p>
            <a:pPr algn="just"/>
            <a:r>
              <a:rPr lang="en-IE" b="1" dirty="0"/>
              <a:t>Challenge: </a:t>
            </a:r>
            <a:r>
              <a:rPr lang="en-IE" dirty="0"/>
              <a:t>Goals should be challenging enough to motivate individuals to exert effort and push their capabilities but not so difficult that they become unattainable or demotivating.</a:t>
            </a:r>
          </a:p>
          <a:p>
            <a:pPr algn="just"/>
            <a:endParaRPr lang="en-IE" dirty="0"/>
          </a:p>
          <a:p>
            <a:pPr algn="just"/>
            <a:r>
              <a:rPr lang="en-IE" b="1" dirty="0"/>
              <a:t>Commitment: </a:t>
            </a:r>
            <a:r>
              <a:rPr lang="en-IE" dirty="0"/>
              <a:t>Individuals should be committed to achieving the goals. This commitment arises from understanding the goals, believing in their attainability, and being personally invested in them. For goals to motivate, they need to be accepted and agreed upon by the individuals who are tasked with achieving them. Involving employees in the goal-setting process increases their commitment and motivation.</a:t>
            </a:r>
            <a:endParaRPr lang="en-US" dirty="0"/>
          </a:p>
        </p:txBody>
      </p:sp>
      <p:pic>
        <p:nvPicPr>
          <p:cNvPr id="4" name="Picture 3">
            <a:extLst>
              <a:ext uri="{FF2B5EF4-FFF2-40B4-BE49-F238E27FC236}">
                <a16:creationId xmlns:a16="http://schemas.microsoft.com/office/drawing/2014/main" id="{3E42702D-B892-4A52-880D-9E4836C2A30A}"/>
              </a:ext>
            </a:extLst>
          </p:cNvPr>
          <p:cNvPicPr>
            <a:picLocks noChangeAspect="1"/>
          </p:cNvPicPr>
          <p:nvPr/>
        </p:nvPicPr>
        <p:blipFill>
          <a:blip r:embed="rId2"/>
          <a:stretch>
            <a:fillRect/>
          </a:stretch>
        </p:blipFill>
        <p:spPr>
          <a:xfrm>
            <a:off x="807868" y="925920"/>
            <a:ext cx="5078027" cy="4927008"/>
          </a:xfrm>
          <a:prstGeom prst="rect">
            <a:avLst/>
          </a:prstGeom>
        </p:spPr>
      </p:pic>
      <p:sp>
        <p:nvSpPr>
          <p:cNvPr id="7" name="Rectangle 6">
            <a:extLst>
              <a:ext uri="{FF2B5EF4-FFF2-40B4-BE49-F238E27FC236}">
                <a16:creationId xmlns:a16="http://schemas.microsoft.com/office/drawing/2014/main" id="{EB391C6B-BAC7-46B7-9002-E8B67270C325}"/>
              </a:ext>
            </a:extLst>
          </p:cNvPr>
          <p:cNvSpPr/>
          <p:nvPr/>
        </p:nvSpPr>
        <p:spPr>
          <a:xfrm>
            <a:off x="2520849" y="5729817"/>
            <a:ext cx="1356462" cy="246221"/>
          </a:xfrm>
          <a:prstGeom prst="rect">
            <a:avLst/>
          </a:prstGeom>
        </p:spPr>
        <p:txBody>
          <a:bodyPr wrap="none">
            <a:spAutoFit/>
          </a:bodyPr>
          <a:lstStyle/>
          <a:p>
            <a:r>
              <a:rPr lang="en-IE" sz="1000" dirty="0"/>
              <a:t>Image Source: Lucidity</a:t>
            </a:r>
          </a:p>
        </p:txBody>
      </p:sp>
    </p:spTree>
    <p:extLst>
      <p:ext uri="{BB962C8B-B14F-4D97-AF65-F5344CB8AC3E}">
        <p14:creationId xmlns:p14="http://schemas.microsoft.com/office/powerpoint/2010/main" val="211264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Goal-Setting Theory</a:t>
            </a:r>
          </a:p>
        </p:txBody>
      </p:sp>
      <p:sp>
        <p:nvSpPr>
          <p:cNvPr id="8" name="Rectangle 7">
            <a:extLst>
              <a:ext uri="{FF2B5EF4-FFF2-40B4-BE49-F238E27FC236}">
                <a16:creationId xmlns:a16="http://schemas.microsoft.com/office/drawing/2014/main" id="{D2052424-12A2-4022-A0B8-0EA050FC1A6A}"/>
              </a:ext>
            </a:extLst>
          </p:cNvPr>
          <p:cNvSpPr/>
          <p:nvPr/>
        </p:nvSpPr>
        <p:spPr>
          <a:xfrm>
            <a:off x="6442395" y="1014606"/>
            <a:ext cx="5326569" cy="4524315"/>
          </a:xfrm>
          <a:prstGeom prst="rect">
            <a:avLst/>
          </a:prstGeom>
        </p:spPr>
        <p:txBody>
          <a:bodyPr wrap="square">
            <a:spAutoFit/>
          </a:bodyPr>
          <a:lstStyle/>
          <a:p>
            <a:pPr algn="just"/>
            <a:r>
              <a:rPr lang="en-IE" b="1" dirty="0"/>
              <a:t>Feedback: </a:t>
            </a:r>
            <a:r>
              <a:rPr lang="en-IE" dirty="0"/>
              <a:t>Regular feedback on progress towards the goals is essential. Individuals need to know how well they are doing in relation to the goals and make adjustments accordingly. Providing clear and timely feedback on progress and performance in relation to the goals is crucial for maintaining motivation and refining strategies.</a:t>
            </a:r>
          </a:p>
          <a:p>
            <a:pPr algn="just"/>
            <a:endParaRPr lang="en-IE" dirty="0"/>
          </a:p>
          <a:p>
            <a:pPr algn="just"/>
            <a:endParaRPr lang="en-IE" dirty="0"/>
          </a:p>
          <a:p>
            <a:pPr algn="just"/>
            <a:endParaRPr lang="en-IE" dirty="0"/>
          </a:p>
          <a:p>
            <a:pPr algn="just"/>
            <a:r>
              <a:rPr lang="en-IE" b="1" dirty="0"/>
              <a:t>Task Complexity: </a:t>
            </a:r>
            <a:r>
              <a:rPr lang="en-IE" dirty="0"/>
              <a:t>The complexity of the task influences the effectiveness of goal setting. Goals are most effective in motivating individuals for simple to moderately complex tasks.</a:t>
            </a:r>
          </a:p>
          <a:p>
            <a:pPr algn="just"/>
            <a:endParaRPr lang="en-IE" dirty="0"/>
          </a:p>
          <a:p>
            <a:pPr algn="just"/>
            <a:endParaRPr lang="en-IE" dirty="0"/>
          </a:p>
        </p:txBody>
      </p:sp>
      <p:pic>
        <p:nvPicPr>
          <p:cNvPr id="4" name="Picture 3">
            <a:extLst>
              <a:ext uri="{FF2B5EF4-FFF2-40B4-BE49-F238E27FC236}">
                <a16:creationId xmlns:a16="http://schemas.microsoft.com/office/drawing/2014/main" id="{3E42702D-B892-4A52-880D-9E4836C2A30A}"/>
              </a:ext>
            </a:extLst>
          </p:cNvPr>
          <p:cNvPicPr>
            <a:picLocks noChangeAspect="1"/>
          </p:cNvPicPr>
          <p:nvPr/>
        </p:nvPicPr>
        <p:blipFill>
          <a:blip r:embed="rId2"/>
          <a:stretch>
            <a:fillRect/>
          </a:stretch>
        </p:blipFill>
        <p:spPr>
          <a:xfrm>
            <a:off x="807868" y="925920"/>
            <a:ext cx="5078027" cy="4927008"/>
          </a:xfrm>
          <a:prstGeom prst="rect">
            <a:avLst/>
          </a:prstGeom>
        </p:spPr>
      </p:pic>
      <p:sp>
        <p:nvSpPr>
          <p:cNvPr id="7" name="Rectangle 6">
            <a:extLst>
              <a:ext uri="{FF2B5EF4-FFF2-40B4-BE49-F238E27FC236}">
                <a16:creationId xmlns:a16="http://schemas.microsoft.com/office/drawing/2014/main" id="{EB391C6B-BAC7-46B7-9002-E8B67270C325}"/>
              </a:ext>
            </a:extLst>
          </p:cNvPr>
          <p:cNvSpPr/>
          <p:nvPr/>
        </p:nvSpPr>
        <p:spPr>
          <a:xfrm>
            <a:off x="2520849" y="5729817"/>
            <a:ext cx="1356462" cy="246221"/>
          </a:xfrm>
          <a:prstGeom prst="rect">
            <a:avLst/>
          </a:prstGeom>
        </p:spPr>
        <p:txBody>
          <a:bodyPr wrap="none">
            <a:spAutoFit/>
          </a:bodyPr>
          <a:lstStyle/>
          <a:p>
            <a:r>
              <a:rPr lang="en-IE" sz="1000" dirty="0"/>
              <a:t>Image Source: Lucidity</a:t>
            </a:r>
          </a:p>
        </p:txBody>
      </p:sp>
    </p:spTree>
    <p:extLst>
      <p:ext uri="{BB962C8B-B14F-4D97-AF65-F5344CB8AC3E}">
        <p14:creationId xmlns:p14="http://schemas.microsoft.com/office/powerpoint/2010/main" val="370158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Goal-Setting Theory</a:t>
            </a:r>
          </a:p>
        </p:txBody>
      </p:sp>
      <p:sp>
        <p:nvSpPr>
          <p:cNvPr id="8" name="Rectangle 7">
            <a:extLst>
              <a:ext uri="{FF2B5EF4-FFF2-40B4-BE49-F238E27FC236}">
                <a16:creationId xmlns:a16="http://schemas.microsoft.com/office/drawing/2014/main" id="{D2052424-12A2-4022-A0B8-0EA050FC1A6A}"/>
              </a:ext>
            </a:extLst>
          </p:cNvPr>
          <p:cNvSpPr/>
          <p:nvPr/>
        </p:nvSpPr>
        <p:spPr>
          <a:xfrm>
            <a:off x="6375662" y="1720840"/>
            <a:ext cx="5326569" cy="3416320"/>
          </a:xfrm>
          <a:prstGeom prst="rect">
            <a:avLst/>
          </a:prstGeom>
        </p:spPr>
        <p:txBody>
          <a:bodyPr wrap="square">
            <a:spAutoFit/>
          </a:bodyPr>
          <a:lstStyle/>
          <a:p>
            <a:pPr algn="just"/>
            <a:r>
              <a:rPr lang="en-IE" dirty="0"/>
              <a:t>The Goal Setting Theory suggests that setting clear and challenging goals leads to higher performance because it directs attention and effort, encourages persistence, and promotes the development of strategies to achieve the objectives. </a:t>
            </a:r>
          </a:p>
          <a:p>
            <a:pPr algn="just"/>
            <a:endParaRPr lang="en-IE" dirty="0"/>
          </a:p>
          <a:p>
            <a:pPr algn="just"/>
            <a:r>
              <a:rPr lang="en-IE" dirty="0"/>
              <a:t>Goals serve as a roadmap, guiding individuals and teams towards desired outcomes. </a:t>
            </a:r>
          </a:p>
          <a:p>
            <a:pPr algn="just"/>
            <a:endParaRPr lang="en-IE" dirty="0"/>
          </a:p>
          <a:p>
            <a:pPr algn="just"/>
            <a:r>
              <a:rPr lang="en-IE" dirty="0"/>
              <a:t>Additionally, when individuals achieve their goals, it enhances their self-efficacy and confidence, further motivating them to tackle subsequent goals.</a:t>
            </a:r>
          </a:p>
        </p:txBody>
      </p:sp>
      <p:pic>
        <p:nvPicPr>
          <p:cNvPr id="4" name="Picture 3">
            <a:extLst>
              <a:ext uri="{FF2B5EF4-FFF2-40B4-BE49-F238E27FC236}">
                <a16:creationId xmlns:a16="http://schemas.microsoft.com/office/drawing/2014/main" id="{3E42702D-B892-4A52-880D-9E4836C2A30A}"/>
              </a:ext>
            </a:extLst>
          </p:cNvPr>
          <p:cNvPicPr>
            <a:picLocks noChangeAspect="1"/>
          </p:cNvPicPr>
          <p:nvPr/>
        </p:nvPicPr>
        <p:blipFill>
          <a:blip r:embed="rId2"/>
          <a:stretch>
            <a:fillRect/>
          </a:stretch>
        </p:blipFill>
        <p:spPr>
          <a:xfrm>
            <a:off x="807868" y="925920"/>
            <a:ext cx="5078027" cy="4927008"/>
          </a:xfrm>
          <a:prstGeom prst="rect">
            <a:avLst/>
          </a:prstGeom>
        </p:spPr>
      </p:pic>
      <p:sp>
        <p:nvSpPr>
          <p:cNvPr id="7" name="Rectangle 6">
            <a:extLst>
              <a:ext uri="{FF2B5EF4-FFF2-40B4-BE49-F238E27FC236}">
                <a16:creationId xmlns:a16="http://schemas.microsoft.com/office/drawing/2014/main" id="{EB391C6B-BAC7-46B7-9002-E8B67270C325}"/>
              </a:ext>
            </a:extLst>
          </p:cNvPr>
          <p:cNvSpPr/>
          <p:nvPr/>
        </p:nvSpPr>
        <p:spPr>
          <a:xfrm>
            <a:off x="2520849" y="5729817"/>
            <a:ext cx="1356462" cy="246221"/>
          </a:xfrm>
          <a:prstGeom prst="rect">
            <a:avLst/>
          </a:prstGeom>
        </p:spPr>
        <p:txBody>
          <a:bodyPr wrap="none">
            <a:spAutoFit/>
          </a:bodyPr>
          <a:lstStyle/>
          <a:p>
            <a:r>
              <a:rPr lang="en-IE" sz="1000" dirty="0"/>
              <a:t>Image Source: Lucidity</a:t>
            </a:r>
          </a:p>
        </p:txBody>
      </p:sp>
    </p:spTree>
    <p:extLst>
      <p:ext uri="{BB962C8B-B14F-4D97-AF65-F5344CB8AC3E}">
        <p14:creationId xmlns:p14="http://schemas.microsoft.com/office/powerpoint/2010/main" val="39019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Reinforcement Theory</a:t>
            </a:r>
          </a:p>
        </p:txBody>
      </p:sp>
      <p:sp>
        <p:nvSpPr>
          <p:cNvPr id="8" name="Rectangle 7">
            <a:extLst>
              <a:ext uri="{FF2B5EF4-FFF2-40B4-BE49-F238E27FC236}">
                <a16:creationId xmlns:a16="http://schemas.microsoft.com/office/drawing/2014/main" id="{D2052424-12A2-4022-A0B8-0EA050FC1A6A}"/>
              </a:ext>
            </a:extLst>
          </p:cNvPr>
          <p:cNvSpPr/>
          <p:nvPr/>
        </p:nvSpPr>
        <p:spPr>
          <a:xfrm>
            <a:off x="8149897" y="808667"/>
            <a:ext cx="3897101" cy="4524315"/>
          </a:xfrm>
          <a:prstGeom prst="rect">
            <a:avLst/>
          </a:prstGeom>
        </p:spPr>
        <p:txBody>
          <a:bodyPr wrap="square">
            <a:spAutoFit/>
          </a:bodyPr>
          <a:lstStyle/>
          <a:p>
            <a:r>
              <a:rPr lang="en-IE" dirty="0"/>
              <a:t>Reinforcement Theory, is a psychological and motivational theory that focuses on how behaviour is influenced and shaped by consequences. </a:t>
            </a:r>
          </a:p>
          <a:p>
            <a:endParaRPr lang="en-IE" dirty="0"/>
          </a:p>
          <a:p>
            <a:r>
              <a:rPr lang="en-IE" dirty="0"/>
              <a:t>It was developed by B.F. Skinner in the mid-20th century.</a:t>
            </a:r>
          </a:p>
          <a:p>
            <a:endParaRPr lang="en-IE" dirty="0"/>
          </a:p>
          <a:p>
            <a:r>
              <a:rPr lang="en-IE" dirty="0"/>
              <a:t>According to this theory, behaviour is a function of its consequences—behaviour that is followed by positive consequences tends to be repeated, while behaviour that is followed by negative consequences tends to be discouraged.</a:t>
            </a:r>
            <a:endParaRPr lang="en-US" sz="2400" dirty="0"/>
          </a:p>
        </p:txBody>
      </p:sp>
      <p:sp>
        <p:nvSpPr>
          <p:cNvPr id="5" name="Rectangle 4">
            <a:extLst>
              <a:ext uri="{FF2B5EF4-FFF2-40B4-BE49-F238E27FC236}">
                <a16:creationId xmlns:a16="http://schemas.microsoft.com/office/drawing/2014/main" id="{78363280-8F3C-4400-945B-7BD5BF56BBEF}"/>
              </a:ext>
            </a:extLst>
          </p:cNvPr>
          <p:cNvSpPr/>
          <p:nvPr/>
        </p:nvSpPr>
        <p:spPr>
          <a:xfrm>
            <a:off x="1544305" y="5444149"/>
            <a:ext cx="2497800" cy="246221"/>
          </a:xfrm>
          <a:prstGeom prst="rect">
            <a:avLst/>
          </a:prstGeom>
        </p:spPr>
        <p:txBody>
          <a:bodyPr wrap="square">
            <a:spAutoFit/>
          </a:bodyPr>
          <a:lstStyle/>
          <a:p>
            <a:r>
              <a:rPr lang="en-IE" sz="1000" dirty="0"/>
              <a:t>Image Source: Notes Learning</a:t>
            </a:r>
          </a:p>
        </p:txBody>
      </p:sp>
      <p:pic>
        <p:nvPicPr>
          <p:cNvPr id="4" name="Picture 3">
            <a:extLst>
              <a:ext uri="{FF2B5EF4-FFF2-40B4-BE49-F238E27FC236}">
                <a16:creationId xmlns:a16="http://schemas.microsoft.com/office/drawing/2014/main" id="{0945EFA4-CD11-41C6-ABC7-21268A28D1E3}"/>
              </a:ext>
            </a:extLst>
          </p:cNvPr>
          <p:cNvPicPr>
            <a:picLocks noChangeAspect="1"/>
          </p:cNvPicPr>
          <p:nvPr/>
        </p:nvPicPr>
        <p:blipFill>
          <a:blip r:embed="rId3"/>
          <a:stretch>
            <a:fillRect/>
          </a:stretch>
        </p:blipFill>
        <p:spPr>
          <a:xfrm>
            <a:off x="692792" y="1167630"/>
            <a:ext cx="7315200" cy="4171950"/>
          </a:xfrm>
          <a:prstGeom prst="rect">
            <a:avLst/>
          </a:prstGeom>
        </p:spPr>
      </p:pic>
    </p:spTree>
    <p:extLst>
      <p:ext uri="{BB962C8B-B14F-4D97-AF65-F5344CB8AC3E}">
        <p14:creationId xmlns:p14="http://schemas.microsoft.com/office/powerpoint/2010/main" val="180716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Reinforcement Theory</a:t>
            </a:r>
          </a:p>
        </p:txBody>
      </p:sp>
      <p:sp>
        <p:nvSpPr>
          <p:cNvPr id="8" name="Rectangle 7">
            <a:extLst>
              <a:ext uri="{FF2B5EF4-FFF2-40B4-BE49-F238E27FC236}">
                <a16:creationId xmlns:a16="http://schemas.microsoft.com/office/drawing/2014/main" id="{D2052424-12A2-4022-A0B8-0EA050FC1A6A}"/>
              </a:ext>
            </a:extLst>
          </p:cNvPr>
          <p:cNvSpPr/>
          <p:nvPr/>
        </p:nvSpPr>
        <p:spPr>
          <a:xfrm>
            <a:off x="603681" y="808667"/>
            <a:ext cx="6427433" cy="3139321"/>
          </a:xfrm>
          <a:prstGeom prst="rect">
            <a:avLst/>
          </a:prstGeom>
        </p:spPr>
        <p:txBody>
          <a:bodyPr wrap="square">
            <a:spAutoFit/>
          </a:bodyPr>
          <a:lstStyle/>
          <a:p>
            <a:r>
              <a:rPr lang="en-IE" b="1" dirty="0"/>
              <a:t>Reinforcement:</a:t>
            </a:r>
            <a:endParaRPr lang="en-IE" dirty="0"/>
          </a:p>
          <a:p>
            <a:r>
              <a:rPr lang="en-IE" dirty="0"/>
              <a:t>Reinforcement is a consequence that increases the likelihood of a behaviour being repeated. It can be positive or negative.</a:t>
            </a:r>
          </a:p>
          <a:p>
            <a:endParaRPr lang="en-IE" dirty="0"/>
          </a:p>
          <a:p>
            <a:r>
              <a:rPr lang="en-IE" b="1" dirty="0"/>
              <a:t>Positive Reinforcement:</a:t>
            </a:r>
            <a:r>
              <a:rPr lang="en-IE" dirty="0"/>
              <a:t> Providing a pleasant or rewarding consequence to encourage a desired behaviour (e.g., praise, promotions, bonuses).</a:t>
            </a:r>
          </a:p>
          <a:p>
            <a:endParaRPr lang="en-IE" dirty="0"/>
          </a:p>
          <a:p>
            <a:r>
              <a:rPr lang="en-IE" b="1" dirty="0"/>
              <a:t>Negative Reinforcement:</a:t>
            </a:r>
            <a:r>
              <a:rPr lang="en-IE" dirty="0"/>
              <a:t> Removing an unpleasant or aversive consequence to encourage a desired behaviour (e.g., removing an annoying task when a task is completed).</a:t>
            </a:r>
          </a:p>
        </p:txBody>
      </p:sp>
      <p:sp>
        <p:nvSpPr>
          <p:cNvPr id="5" name="Rectangle 4">
            <a:extLst>
              <a:ext uri="{FF2B5EF4-FFF2-40B4-BE49-F238E27FC236}">
                <a16:creationId xmlns:a16="http://schemas.microsoft.com/office/drawing/2014/main" id="{78363280-8F3C-4400-945B-7BD5BF56BBEF}"/>
              </a:ext>
            </a:extLst>
          </p:cNvPr>
          <p:cNvSpPr/>
          <p:nvPr/>
        </p:nvSpPr>
        <p:spPr>
          <a:xfrm>
            <a:off x="8806239" y="3429000"/>
            <a:ext cx="2497800" cy="246221"/>
          </a:xfrm>
          <a:prstGeom prst="rect">
            <a:avLst/>
          </a:prstGeom>
        </p:spPr>
        <p:txBody>
          <a:bodyPr wrap="square">
            <a:spAutoFit/>
          </a:bodyPr>
          <a:lstStyle/>
          <a:p>
            <a:r>
              <a:rPr lang="en-IE" sz="1000" dirty="0"/>
              <a:t>Image Source: Notes Learning</a:t>
            </a:r>
          </a:p>
        </p:txBody>
      </p:sp>
      <p:pic>
        <p:nvPicPr>
          <p:cNvPr id="4" name="Picture 3">
            <a:extLst>
              <a:ext uri="{FF2B5EF4-FFF2-40B4-BE49-F238E27FC236}">
                <a16:creationId xmlns:a16="http://schemas.microsoft.com/office/drawing/2014/main" id="{0945EFA4-CD11-41C6-ABC7-21268A28D1E3}"/>
              </a:ext>
            </a:extLst>
          </p:cNvPr>
          <p:cNvPicPr>
            <a:picLocks noChangeAspect="1"/>
          </p:cNvPicPr>
          <p:nvPr/>
        </p:nvPicPr>
        <p:blipFill>
          <a:blip r:embed="rId3"/>
          <a:stretch>
            <a:fillRect/>
          </a:stretch>
        </p:blipFill>
        <p:spPr>
          <a:xfrm>
            <a:off x="7312407" y="706134"/>
            <a:ext cx="4598299" cy="2622467"/>
          </a:xfrm>
          <a:prstGeom prst="rect">
            <a:avLst/>
          </a:prstGeom>
        </p:spPr>
      </p:pic>
    </p:spTree>
    <p:extLst>
      <p:ext uri="{BB962C8B-B14F-4D97-AF65-F5344CB8AC3E}">
        <p14:creationId xmlns:p14="http://schemas.microsoft.com/office/powerpoint/2010/main" val="180039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Reinforcement Theory</a:t>
            </a:r>
          </a:p>
        </p:txBody>
      </p:sp>
      <p:sp>
        <p:nvSpPr>
          <p:cNvPr id="8" name="Rectangle 7">
            <a:extLst>
              <a:ext uri="{FF2B5EF4-FFF2-40B4-BE49-F238E27FC236}">
                <a16:creationId xmlns:a16="http://schemas.microsoft.com/office/drawing/2014/main" id="{D2052424-12A2-4022-A0B8-0EA050FC1A6A}"/>
              </a:ext>
            </a:extLst>
          </p:cNvPr>
          <p:cNvSpPr/>
          <p:nvPr/>
        </p:nvSpPr>
        <p:spPr>
          <a:xfrm>
            <a:off x="603681" y="808667"/>
            <a:ext cx="6427433" cy="4247317"/>
          </a:xfrm>
          <a:prstGeom prst="rect">
            <a:avLst/>
          </a:prstGeom>
        </p:spPr>
        <p:txBody>
          <a:bodyPr wrap="square">
            <a:spAutoFit/>
          </a:bodyPr>
          <a:lstStyle/>
          <a:p>
            <a:r>
              <a:rPr lang="en-IE" b="1" dirty="0"/>
              <a:t>Punishment:</a:t>
            </a:r>
            <a:endParaRPr lang="en-IE" dirty="0"/>
          </a:p>
          <a:p>
            <a:r>
              <a:rPr lang="en-IE" dirty="0"/>
              <a:t>Punishment is a consequence that decreases the likelihood of a behaviour being repeated.</a:t>
            </a:r>
          </a:p>
          <a:p>
            <a:endParaRPr lang="en-IE" dirty="0"/>
          </a:p>
          <a:p>
            <a:r>
              <a:rPr lang="en-IE" b="1" dirty="0"/>
              <a:t>Positive Punishment:</a:t>
            </a:r>
            <a:r>
              <a:rPr lang="en-IE" dirty="0"/>
              <a:t> Introducing an unpleasant consequence to discourage an undesirable behaviour (e.g., reprimands, fines, penalties).</a:t>
            </a:r>
          </a:p>
          <a:p>
            <a:endParaRPr lang="en-IE" dirty="0"/>
          </a:p>
          <a:p>
            <a:r>
              <a:rPr lang="en-IE" b="1" dirty="0"/>
              <a:t>Negative Punishment:</a:t>
            </a:r>
            <a:r>
              <a:rPr lang="en-IE" dirty="0"/>
              <a:t> Removing a pleasant consequence to discourage an undesirable behaviour (e.g., loss of privileges).</a:t>
            </a:r>
          </a:p>
          <a:p>
            <a:endParaRPr lang="en-IE" dirty="0"/>
          </a:p>
          <a:p>
            <a:r>
              <a:rPr lang="en-IE" b="1" dirty="0"/>
              <a:t>Extinction:</a:t>
            </a:r>
            <a:endParaRPr lang="en-IE" dirty="0"/>
          </a:p>
          <a:p>
            <a:r>
              <a:rPr lang="en-IE" dirty="0"/>
              <a:t>Extinction involves the removal of reinforcement for a behaviour, leading to a decrease in the frequency of that behaviour.</a:t>
            </a:r>
          </a:p>
          <a:p>
            <a:endParaRPr lang="en-IE" dirty="0"/>
          </a:p>
        </p:txBody>
      </p:sp>
      <p:sp>
        <p:nvSpPr>
          <p:cNvPr id="5" name="Rectangle 4">
            <a:extLst>
              <a:ext uri="{FF2B5EF4-FFF2-40B4-BE49-F238E27FC236}">
                <a16:creationId xmlns:a16="http://schemas.microsoft.com/office/drawing/2014/main" id="{78363280-8F3C-4400-945B-7BD5BF56BBEF}"/>
              </a:ext>
            </a:extLst>
          </p:cNvPr>
          <p:cNvSpPr/>
          <p:nvPr/>
        </p:nvSpPr>
        <p:spPr>
          <a:xfrm>
            <a:off x="8806239" y="3429000"/>
            <a:ext cx="2497800" cy="246221"/>
          </a:xfrm>
          <a:prstGeom prst="rect">
            <a:avLst/>
          </a:prstGeom>
        </p:spPr>
        <p:txBody>
          <a:bodyPr wrap="square">
            <a:spAutoFit/>
          </a:bodyPr>
          <a:lstStyle/>
          <a:p>
            <a:r>
              <a:rPr lang="en-IE" sz="1000" dirty="0"/>
              <a:t>Image Source: Notes Learning</a:t>
            </a:r>
          </a:p>
        </p:txBody>
      </p:sp>
      <p:pic>
        <p:nvPicPr>
          <p:cNvPr id="4" name="Picture 3">
            <a:extLst>
              <a:ext uri="{FF2B5EF4-FFF2-40B4-BE49-F238E27FC236}">
                <a16:creationId xmlns:a16="http://schemas.microsoft.com/office/drawing/2014/main" id="{0945EFA4-CD11-41C6-ABC7-21268A28D1E3}"/>
              </a:ext>
            </a:extLst>
          </p:cNvPr>
          <p:cNvPicPr>
            <a:picLocks noChangeAspect="1"/>
          </p:cNvPicPr>
          <p:nvPr/>
        </p:nvPicPr>
        <p:blipFill>
          <a:blip r:embed="rId3"/>
          <a:stretch>
            <a:fillRect/>
          </a:stretch>
        </p:blipFill>
        <p:spPr>
          <a:xfrm>
            <a:off x="7312407" y="706134"/>
            <a:ext cx="4598299" cy="2622467"/>
          </a:xfrm>
          <a:prstGeom prst="rect">
            <a:avLst/>
          </a:prstGeom>
        </p:spPr>
      </p:pic>
    </p:spTree>
    <p:extLst>
      <p:ext uri="{BB962C8B-B14F-4D97-AF65-F5344CB8AC3E}">
        <p14:creationId xmlns:p14="http://schemas.microsoft.com/office/powerpoint/2010/main" val="364687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Reinforcement Theory</a:t>
            </a:r>
          </a:p>
        </p:txBody>
      </p:sp>
      <p:sp>
        <p:nvSpPr>
          <p:cNvPr id="8" name="Rectangle 7">
            <a:extLst>
              <a:ext uri="{FF2B5EF4-FFF2-40B4-BE49-F238E27FC236}">
                <a16:creationId xmlns:a16="http://schemas.microsoft.com/office/drawing/2014/main" id="{D2052424-12A2-4022-A0B8-0EA050FC1A6A}"/>
              </a:ext>
            </a:extLst>
          </p:cNvPr>
          <p:cNvSpPr/>
          <p:nvPr/>
        </p:nvSpPr>
        <p:spPr>
          <a:xfrm>
            <a:off x="603681" y="808667"/>
            <a:ext cx="6427433" cy="4801314"/>
          </a:xfrm>
          <a:prstGeom prst="rect">
            <a:avLst/>
          </a:prstGeom>
        </p:spPr>
        <p:txBody>
          <a:bodyPr wrap="square">
            <a:spAutoFit/>
          </a:bodyPr>
          <a:lstStyle/>
          <a:p>
            <a:pPr algn="just"/>
            <a:r>
              <a:rPr lang="en-IE" b="1" dirty="0"/>
              <a:t>Schedule of Reinforcement: </a:t>
            </a:r>
            <a:r>
              <a:rPr lang="en-IE" dirty="0"/>
              <a:t>This refers to the pattern or frequency of providing reinforcement.</a:t>
            </a:r>
          </a:p>
          <a:p>
            <a:pPr marL="742950" lvl="1" indent="-285750">
              <a:buFont typeface="Arial" panose="020B0604020202020204" pitchFamily="34" charset="0"/>
              <a:buChar char="•"/>
            </a:pPr>
            <a:r>
              <a:rPr lang="en-IE" b="1" dirty="0"/>
              <a:t>Continuous Reinforcement:</a:t>
            </a:r>
            <a:r>
              <a:rPr lang="en-IE" dirty="0"/>
              <a:t> Reinforcement provided every time a behaviour is performed.</a:t>
            </a:r>
          </a:p>
          <a:p>
            <a:pPr marL="742950" lvl="1" indent="-285750">
              <a:buFont typeface="Arial" panose="020B0604020202020204" pitchFamily="34" charset="0"/>
              <a:buChar char="•"/>
            </a:pPr>
            <a:r>
              <a:rPr lang="en-IE" b="1" dirty="0"/>
              <a:t>Partial Reinforcement:</a:t>
            </a:r>
            <a:r>
              <a:rPr lang="en-IE" dirty="0"/>
              <a:t> Reinforcement provided intermittently based on a certain pattern, such as fixed interval, variable interval, fixed ratio, or variable ratio.</a:t>
            </a:r>
          </a:p>
          <a:p>
            <a:pPr algn="just"/>
            <a:endParaRPr lang="en-IE" dirty="0"/>
          </a:p>
          <a:p>
            <a:pPr algn="just"/>
            <a:r>
              <a:rPr lang="en-IE" dirty="0"/>
              <a:t>Reinforcement Theory is widely used in organizations to motivate employees and influence their behaviour. Managers can reinforce desired behaviours by providing positive reinforcement in the form of rewards, recognition, or opportunities for growth. However, it's important to consider individual differences and ensure that the reinforcement is meaningful and relevant to the person being motivated. Additionally, understanding the timing and pattern of reinforcement is crucial in shaping behaviour effectively within an organizational context.</a:t>
            </a:r>
          </a:p>
        </p:txBody>
      </p:sp>
      <p:sp>
        <p:nvSpPr>
          <p:cNvPr id="5" name="Rectangle 4">
            <a:extLst>
              <a:ext uri="{FF2B5EF4-FFF2-40B4-BE49-F238E27FC236}">
                <a16:creationId xmlns:a16="http://schemas.microsoft.com/office/drawing/2014/main" id="{78363280-8F3C-4400-945B-7BD5BF56BBEF}"/>
              </a:ext>
            </a:extLst>
          </p:cNvPr>
          <p:cNvSpPr/>
          <p:nvPr/>
        </p:nvSpPr>
        <p:spPr>
          <a:xfrm>
            <a:off x="8806239" y="3429000"/>
            <a:ext cx="2497800" cy="246221"/>
          </a:xfrm>
          <a:prstGeom prst="rect">
            <a:avLst/>
          </a:prstGeom>
        </p:spPr>
        <p:txBody>
          <a:bodyPr wrap="square">
            <a:spAutoFit/>
          </a:bodyPr>
          <a:lstStyle/>
          <a:p>
            <a:r>
              <a:rPr lang="en-IE" sz="1000" dirty="0"/>
              <a:t>Image Source: Notes Learning</a:t>
            </a:r>
          </a:p>
        </p:txBody>
      </p:sp>
      <p:pic>
        <p:nvPicPr>
          <p:cNvPr id="4" name="Picture 3">
            <a:extLst>
              <a:ext uri="{FF2B5EF4-FFF2-40B4-BE49-F238E27FC236}">
                <a16:creationId xmlns:a16="http://schemas.microsoft.com/office/drawing/2014/main" id="{0945EFA4-CD11-41C6-ABC7-21268A28D1E3}"/>
              </a:ext>
            </a:extLst>
          </p:cNvPr>
          <p:cNvPicPr>
            <a:picLocks noChangeAspect="1"/>
          </p:cNvPicPr>
          <p:nvPr/>
        </p:nvPicPr>
        <p:blipFill>
          <a:blip r:embed="rId3"/>
          <a:stretch>
            <a:fillRect/>
          </a:stretch>
        </p:blipFill>
        <p:spPr>
          <a:xfrm>
            <a:off x="7312407" y="706134"/>
            <a:ext cx="4598299" cy="2622467"/>
          </a:xfrm>
          <a:prstGeom prst="rect">
            <a:avLst/>
          </a:prstGeom>
        </p:spPr>
      </p:pic>
    </p:spTree>
    <p:extLst>
      <p:ext uri="{BB962C8B-B14F-4D97-AF65-F5344CB8AC3E}">
        <p14:creationId xmlns:p14="http://schemas.microsoft.com/office/powerpoint/2010/main" val="56170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Cognitive Evaluation Theory</a:t>
            </a:r>
          </a:p>
        </p:txBody>
      </p:sp>
      <p:sp>
        <p:nvSpPr>
          <p:cNvPr id="8" name="Rectangle 7">
            <a:extLst>
              <a:ext uri="{FF2B5EF4-FFF2-40B4-BE49-F238E27FC236}">
                <a16:creationId xmlns:a16="http://schemas.microsoft.com/office/drawing/2014/main" id="{D2052424-12A2-4022-A0B8-0EA050FC1A6A}"/>
              </a:ext>
            </a:extLst>
          </p:cNvPr>
          <p:cNvSpPr/>
          <p:nvPr/>
        </p:nvSpPr>
        <p:spPr>
          <a:xfrm>
            <a:off x="692792" y="737645"/>
            <a:ext cx="5658004" cy="3416320"/>
          </a:xfrm>
          <a:prstGeom prst="rect">
            <a:avLst/>
          </a:prstGeom>
        </p:spPr>
        <p:txBody>
          <a:bodyPr wrap="square">
            <a:spAutoFit/>
          </a:bodyPr>
          <a:lstStyle/>
          <a:p>
            <a:r>
              <a:rPr lang="en-IE" dirty="0"/>
              <a:t>Cognitive Evaluation Theory (CET) is a psychological framework within the realm of self-determination theory that focuses on the role of intrinsic and extrinsic motivation in shaping human behaviour, particularly within the context of the workplace. </a:t>
            </a:r>
          </a:p>
          <a:p>
            <a:endParaRPr lang="en-IE" dirty="0"/>
          </a:p>
          <a:p>
            <a:r>
              <a:rPr lang="en-IE" dirty="0"/>
              <a:t>It was proposed by Edward L. Deci and Richard M. Ryan in the 1980s. </a:t>
            </a:r>
          </a:p>
          <a:p>
            <a:endParaRPr lang="en-IE" dirty="0"/>
          </a:p>
          <a:p>
            <a:r>
              <a:rPr lang="en-IE" dirty="0"/>
              <a:t>The theory explores how different types of rewards and feedback influence an individual's intrinsic motivation and overall engagement.</a:t>
            </a:r>
            <a:endParaRPr lang="en-US" sz="2400" dirty="0"/>
          </a:p>
        </p:txBody>
      </p:sp>
      <p:pic>
        <p:nvPicPr>
          <p:cNvPr id="3" name="Picture 2">
            <a:extLst>
              <a:ext uri="{FF2B5EF4-FFF2-40B4-BE49-F238E27FC236}">
                <a16:creationId xmlns:a16="http://schemas.microsoft.com/office/drawing/2014/main" id="{1E95D295-3414-4801-BD4F-4009D6889F46}"/>
              </a:ext>
            </a:extLst>
          </p:cNvPr>
          <p:cNvPicPr>
            <a:picLocks noChangeAspect="1"/>
          </p:cNvPicPr>
          <p:nvPr/>
        </p:nvPicPr>
        <p:blipFill>
          <a:blip r:embed="rId2"/>
          <a:stretch>
            <a:fillRect/>
          </a:stretch>
        </p:blipFill>
        <p:spPr>
          <a:xfrm>
            <a:off x="6840421" y="613664"/>
            <a:ext cx="4861953" cy="2262028"/>
          </a:xfrm>
          <a:prstGeom prst="rect">
            <a:avLst/>
          </a:prstGeom>
        </p:spPr>
      </p:pic>
      <p:sp>
        <p:nvSpPr>
          <p:cNvPr id="5" name="Rectangle 4">
            <a:extLst>
              <a:ext uri="{FF2B5EF4-FFF2-40B4-BE49-F238E27FC236}">
                <a16:creationId xmlns:a16="http://schemas.microsoft.com/office/drawing/2014/main" id="{614A8587-5BC1-4B48-A8DC-75F49A00DED9}"/>
              </a:ext>
            </a:extLst>
          </p:cNvPr>
          <p:cNvSpPr/>
          <p:nvPr/>
        </p:nvSpPr>
        <p:spPr>
          <a:xfrm>
            <a:off x="8264701" y="2629471"/>
            <a:ext cx="2497800" cy="246221"/>
          </a:xfrm>
          <a:prstGeom prst="rect">
            <a:avLst/>
          </a:prstGeom>
        </p:spPr>
        <p:txBody>
          <a:bodyPr wrap="square">
            <a:spAutoFit/>
          </a:bodyPr>
          <a:lstStyle/>
          <a:p>
            <a:r>
              <a:rPr lang="en-IE" sz="1000" dirty="0"/>
              <a:t>Image Source: Assignment Point</a:t>
            </a:r>
          </a:p>
        </p:txBody>
      </p:sp>
      <p:pic>
        <p:nvPicPr>
          <p:cNvPr id="7" name="Picture 4" descr="Self-Determination Theory of Motivation - Center for Community Health &amp;  Prevention - University of Rochester Medical Center">
            <a:extLst>
              <a:ext uri="{FF2B5EF4-FFF2-40B4-BE49-F238E27FC236}">
                <a16:creationId xmlns:a16="http://schemas.microsoft.com/office/drawing/2014/main" id="{B3FAFED4-B21E-4349-BF4B-8F999B747A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714" y="2981314"/>
            <a:ext cx="4058710" cy="270039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8A681A2-2FB9-4C60-B925-C453502C8456}"/>
              </a:ext>
            </a:extLst>
          </p:cNvPr>
          <p:cNvSpPr/>
          <p:nvPr/>
        </p:nvSpPr>
        <p:spPr>
          <a:xfrm>
            <a:off x="8087147" y="5681709"/>
            <a:ext cx="4058709" cy="246221"/>
          </a:xfrm>
          <a:prstGeom prst="rect">
            <a:avLst/>
          </a:prstGeom>
        </p:spPr>
        <p:txBody>
          <a:bodyPr wrap="square">
            <a:spAutoFit/>
          </a:bodyPr>
          <a:lstStyle/>
          <a:p>
            <a:r>
              <a:rPr lang="en-IE" sz="1000" dirty="0"/>
              <a:t>Image Source: Self Determination Model: URMC University of Rochester</a:t>
            </a:r>
          </a:p>
        </p:txBody>
      </p:sp>
    </p:spTree>
    <p:extLst>
      <p:ext uri="{BB962C8B-B14F-4D97-AF65-F5344CB8AC3E}">
        <p14:creationId xmlns:p14="http://schemas.microsoft.com/office/powerpoint/2010/main" val="188645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Cognitive Evaluation Theory</a:t>
            </a:r>
          </a:p>
        </p:txBody>
      </p:sp>
      <p:sp>
        <p:nvSpPr>
          <p:cNvPr id="8" name="Rectangle 7">
            <a:extLst>
              <a:ext uri="{FF2B5EF4-FFF2-40B4-BE49-F238E27FC236}">
                <a16:creationId xmlns:a16="http://schemas.microsoft.com/office/drawing/2014/main" id="{D2052424-12A2-4022-A0B8-0EA050FC1A6A}"/>
              </a:ext>
            </a:extLst>
          </p:cNvPr>
          <p:cNvSpPr/>
          <p:nvPr/>
        </p:nvSpPr>
        <p:spPr>
          <a:xfrm>
            <a:off x="692790" y="737645"/>
            <a:ext cx="11247675" cy="4524315"/>
          </a:xfrm>
          <a:prstGeom prst="rect">
            <a:avLst/>
          </a:prstGeom>
        </p:spPr>
        <p:txBody>
          <a:bodyPr wrap="square">
            <a:spAutoFit/>
          </a:bodyPr>
          <a:lstStyle/>
          <a:p>
            <a:r>
              <a:rPr lang="en-IE" dirty="0"/>
              <a:t>Key components and concepts of Cognitive Evaluation Theory:</a:t>
            </a:r>
          </a:p>
          <a:p>
            <a:endParaRPr lang="en-IE" dirty="0"/>
          </a:p>
          <a:p>
            <a:pPr marL="342900" indent="-342900">
              <a:buFont typeface="+mj-lt"/>
              <a:buAutoNum type="arabicPeriod"/>
            </a:pPr>
            <a:r>
              <a:rPr lang="en-IE" b="1" dirty="0"/>
              <a:t>Intrinsic Motivation: </a:t>
            </a:r>
            <a:r>
              <a:rPr lang="en-IE" dirty="0"/>
              <a:t>Intrinsic motivation refers to engaging in an activity or behaviour because it is inherently enjoyable, interesting, or satisfying. The individual finds inherent value or pleasure in doing the task itself.</a:t>
            </a:r>
          </a:p>
          <a:p>
            <a:pPr marL="342900" indent="-342900">
              <a:buFont typeface="+mj-lt"/>
              <a:buAutoNum type="arabicPeriod"/>
            </a:pPr>
            <a:endParaRPr lang="en-IE" dirty="0"/>
          </a:p>
          <a:p>
            <a:pPr marL="342900" indent="-342900">
              <a:buFont typeface="+mj-lt"/>
              <a:buAutoNum type="arabicPeriod"/>
            </a:pPr>
            <a:r>
              <a:rPr lang="en-IE" b="1" dirty="0"/>
              <a:t>Extrinsic Motivation: </a:t>
            </a:r>
            <a:r>
              <a:rPr lang="en-IE" dirty="0"/>
              <a:t>Extrinsic motivation refers to engaging in an activity or behaviour to attain external rewards or avoid punishments. These rewards can be tangible (e.g., money, prizes) or intangible (e.g., praise, recognition).</a:t>
            </a:r>
          </a:p>
          <a:p>
            <a:pPr marL="342900" indent="-342900">
              <a:buFont typeface="+mj-lt"/>
              <a:buAutoNum type="arabicPeriod"/>
            </a:pPr>
            <a:endParaRPr lang="en-IE" dirty="0"/>
          </a:p>
          <a:p>
            <a:pPr marL="342900" indent="-342900">
              <a:buFont typeface="+mj-lt"/>
              <a:buAutoNum type="arabicPeriod"/>
            </a:pPr>
            <a:r>
              <a:rPr lang="en-IE" b="1" dirty="0"/>
              <a:t>Autonomy: </a:t>
            </a:r>
            <a:r>
              <a:rPr lang="en-IE" dirty="0"/>
              <a:t>Autonomy is the sense of control and choice an individual feels in determining their actions. Intrinsic motivation tends to flourish when individuals have a sense of autonomy.</a:t>
            </a:r>
          </a:p>
          <a:p>
            <a:pPr marL="342900" indent="-342900">
              <a:buFont typeface="+mj-lt"/>
              <a:buAutoNum type="arabicPeriod"/>
            </a:pPr>
            <a:endParaRPr lang="en-IE" dirty="0"/>
          </a:p>
          <a:p>
            <a:pPr marL="342900" indent="-342900">
              <a:buFont typeface="+mj-lt"/>
              <a:buAutoNum type="arabicPeriod"/>
            </a:pPr>
            <a:r>
              <a:rPr lang="en-IE" b="1" dirty="0"/>
              <a:t>Competence: </a:t>
            </a:r>
            <a:r>
              <a:rPr lang="en-IE" dirty="0"/>
              <a:t>Competence refers to an individual's perception of being capable and effective in performing a particular task or activity. Feeling competent enhances intrinsic motivation.</a:t>
            </a:r>
          </a:p>
          <a:p>
            <a:pPr marL="342900" indent="-342900">
              <a:buFont typeface="+mj-lt"/>
              <a:buAutoNum type="arabicPeriod"/>
            </a:pPr>
            <a:endParaRPr lang="en-IE" dirty="0"/>
          </a:p>
          <a:p>
            <a:pPr marL="342900" indent="-342900">
              <a:buFont typeface="+mj-lt"/>
              <a:buAutoNum type="arabicPeriod"/>
            </a:pPr>
            <a:r>
              <a:rPr lang="en-IE" b="1" dirty="0"/>
              <a:t>Relatedness: </a:t>
            </a:r>
            <a:r>
              <a:rPr lang="en-IE" dirty="0"/>
              <a:t>Relatedness involves feeling connected, valued, and understood by others. Social interactions and relationships play a significant role in shaping intrinsic motivation.</a:t>
            </a:r>
          </a:p>
        </p:txBody>
      </p:sp>
      <p:pic>
        <p:nvPicPr>
          <p:cNvPr id="3" name="Picture 2">
            <a:extLst>
              <a:ext uri="{FF2B5EF4-FFF2-40B4-BE49-F238E27FC236}">
                <a16:creationId xmlns:a16="http://schemas.microsoft.com/office/drawing/2014/main" id="{1E95D295-3414-4801-BD4F-4009D6889F46}"/>
              </a:ext>
            </a:extLst>
          </p:cNvPr>
          <p:cNvPicPr>
            <a:picLocks noChangeAspect="1"/>
          </p:cNvPicPr>
          <p:nvPr/>
        </p:nvPicPr>
        <p:blipFill>
          <a:blip r:embed="rId2"/>
          <a:stretch>
            <a:fillRect/>
          </a:stretch>
        </p:blipFill>
        <p:spPr>
          <a:xfrm>
            <a:off x="9867539" y="-16137"/>
            <a:ext cx="2324461" cy="1081457"/>
          </a:xfrm>
          <a:prstGeom prst="rect">
            <a:avLst/>
          </a:prstGeom>
        </p:spPr>
      </p:pic>
    </p:spTree>
    <p:extLst>
      <p:ext uri="{BB962C8B-B14F-4D97-AF65-F5344CB8AC3E}">
        <p14:creationId xmlns:p14="http://schemas.microsoft.com/office/powerpoint/2010/main" val="13615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Learning Objective</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1938992"/>
          </a:xfrm>
          <a:prstGeom prst="rect">
            <a:avLst/>
          </a:prstGeom>
        </p:spPr>
        <p:txBody>
          <a:bodyPr wrap="square">
            <a:spAutoFit/>
          </a:bodyPr>
          <a:lstStyle/>
          <a:p>
            <a:pPr marL="457200" indent="-457200">
              <a:buFont typeface="+mj-lt"/>
              <a:buAutoNum type="arabicPeriod"/>
            </a:pPr>
            <a:r>
              <a:rPr lang="en-US" sz="2400" dirty="0"/>
              <a:t>Define what motivation is in relation to the workplace</a:t>
            </a:r>
          </a:p>
          <a:p>
            <a:pPr marL="457200" indent="-457200">
              <a:buFont typeface="+mj-lt"/>
              <a:buAutoNum type="arabicPeriod"/>
            </a:pPr>
            <a:r>
              <a:rPr lang="en-US" sz="2400" dirty="0"/>
              <a:t>Understand the different motivation theories</a:t>
            </a:r>
          </a:p>
          <a:p>
            <a:pPr marL="457200" indent="-457200">
              <a:buFont typeface="+mj-lt"/>
              <a:buAutoNum type="arabicPeriod"/>
            </a:pPr>
            <a:r>
              <a:rPr lang="en-IE" sz="2400" dirty="0"/>
              <a:t>Fayol's and Mintzberg's Approaches to Management Roles: Significance of Motivation and Structure in Organizations</a:t>
            </a:r>
            <a:br>
              <a:rPr lang="en-IE" sz="2400" dirty="0"/>
            </a:br>
            <a:endParaRPr lang="en-US" sz="2400" dirty="0"/>
          </a:p>
        </p:txBody>
      </p:sp>
      <p:pic>
        <p:nvPicPr>
          <p:cNvPr id="3" name="Picture 2">
            <a:extLst>
              <a:ext uri="{FF2B5EF4-FFF2-40B4-BE49-F238E27FC236}">
                <a16:creationId xmlns:a16="http://schemas.microsoft.com/office/drawing/2014/main" id="{FF440F69-CE88-47FB-8868-270D007CC992}"/>
              </a:ext>
            </a:extLst>
          </p:cNvPr>
          <p:cNvPicPr>
            <a:picLocks noChangeAspect="1"/>
          </p:cNvPicPr>
          <p:nvPr/>
        </p:nvPicPr>
        <p:blipFill>
          <a:blip r:embed="rId2"/>
          <a:stretch>
            <a:fillRect/>
          </a:stretch>
        </p:blipFill>
        <p:spPr>
          <a:xfrm>
            <a:off x="3195356" y="2527365"/>
            <a:ext cx="4547959" cy="2799237"/>
          </a:xfrm>
          <a:prstGeom prst="rect">
            <a:avLst/>
          </a:prstGeom>
        </p:spPr>
      </p:pic>
      <p:sp>
        <p:nvSpPr>
          <p:cNvPr id="5" name="Rectangle 4">
            <a:extLst>
              <a:ext uri="{FF2B5EF4-FFF2-40B4-BE49-F238E27FC236}">
                <a16:creationId xmlns:a16="http://schemas.microsoft.com/office/drawing/2014/main" id="{E79D2D86-2F36-432A-80F0-B30FA8DEA738}"/>
              </a:ext>
            </a:extLst>
          </p:cNvPr>
          <p:cNvSpPr/>
          <p:nvPr/>
        </p:nvSpPr>
        <p:spPr>
          <a:xfrm>
            <a:off x="3950365" y="5365388"/>
            <a:ext cx="3206327" cy="246221"/>
          </a:xfrm>
          <a:prstGeom prst="rect">
            <a:avLst/>
          </a:prstGeom>
        </p:spPr>
        <p:txBody>
          <a:bodyPr wrap="none">
            <a:spAutoFit/>
          </a:bodyPr>
          <a:lstStyle/>
          <a:p>
            <a:r>
              <a:rPr lang="en-IE" sz="1000" dirty="0"/>
              <a:t>Image Source: Institute of Entrepreneurship Development</a:t>
            </a:r>
          </a:p>
        </p:txBody>
      </p:sp>
    </p:spTree>
    <p:extLst>
      <p:ext uri="{BB962C8B-B14F-4D97-AF65-F5344CB8AC3E}">
        <p14:creationId xmlns:p14="http://schemas.microsoft.com/office/powerpoint/2010/main" val="233708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Cognitive Evaluation Theory</a:t>
            </a:r>
          </a:p>
        </p:txBody>
      </p:sp>
      <p:sp>
        <p:nvSpPr>
          <p:cNvPr id="8" name="Rectangle 7">
            <a:extLst>
              <a:ext uri="{FF2B5EF4-FFF2-40B4-BE49-F238E27FC236}">
                <a16:creationId xmlns:a16="http://schemas.microsoft.com/office/drawing/2014/main" id="{D2052424-12A2-4022-A0B8-0EA050FC1A6A}"/>
              </a:ext>
            </a:extLst>
          </p:cNvPr>
          <p:cNvSpPr/>
          <p:nvPr/>
        </p:nvSpPr>
        <p:spPr>
          <a:xfrm>
            <a:off x="692790" y="737645"/>
            <a:ext cx="11247675" cy="5632311"/>
          </a:xfrm>
          <a:prstGeom prst="rect">
            <a:avLst/>
          </a:prstGeom>
        </p:spPr>
        <p:txBody>
          <a:bodyPr wrap="square">
            <a:spAutoFit/>
          </a:bodyPr>
          <a:lstStyle/>
          <a:p>
            <a:endParaRPr lang="en-IE" dirty="0"/>
          </a:p>
          <a:p>
            <a:r>
              <a:rPr lang="en-IE" dirty="0"/>
              <a:t>The Cognitive Evaluation Theory proposes two main processes through which extrinsic rewards can influence intrinsic motivation:</a:t>
            </a:r>
          </a:p>
          <a:p>
            <a:endParaRPr lang="en-IE" dirty="0"/>
          </a:p>
          <a:p>
            <a:pPr marL="342900" indent="-342900">
              <a:buFont typeface="+mj-lt"/>
              <a:buAutoNum type="arabicPeriod"/>
            </a:pPr>
            <a:r>
              <a:rPr lang="en-IE" b="1" dirty="0"/>
              <a:t>Competence Information:</a:t>
            </a:r>
            <a:r>
              <a:rPr lang="en-IE" dirty="0"/>
              <a:t> Extrinsic rewards or feedback that provide information about one's competence can enhance intrinsic motivation. When individuals receive positive feedback about their competence, it fosters a sense of mastery and boosts intrinsic motivation.</a:t>
            </a:r>
          </a:p>
          <a:p>
            <a:pPr marL="342900" indent="-342900">
              <a:buFont typeface="+mj-lt"/>
              <a:buAutoNum type="arabicPeriod"/>
            </a:pPr>
            <a:endParaRPr lang="en-IE" dirty="0"/>
          </a:p>
          <a:p>
            <a:pPr marL="342900" indent="-342900">
              <a:buFont typeface="+mj-lt"/>
              <a:buAutoNum type="arabicPeriod"/>
            </a:pPr>
            <a:r>
              <a:rPr lang="en-IE" b="1" dirty="0"/>
              <a:t>Autonomy Support:</a:t>
            </a:r>
            <a:r>
              <a:rPr lang="en-IE" dirty="0"/>
              <a:t> Extrinsic rewards or feedback that support an individual's sense of autonomy tend to promote intrinsic motivation. When individuals feel that they have control and choice in their actions, they are more likely to be intrinsically motivated.</a:t>
            </a:r>
          </a:p>
          <a:p>
            <a:pPr marL="342900" indent="-342900">
              <a:buFont typeface="+mj-lt"/>
              <a:buAutoNum type="arabicPeriod"/>
            </a:pPr>
            <a:endParaRPr lang="en-IE" dirty="0"/>
          </a:p>
          <a:p>
            <a:r>
              <a:rPr lang="en-IE" dirty="0"/>
              <a:t>If extrinsic rewards are perceived as controlling or undermining autonomy, they may diminish intrinsic motivation. The balance between extrinsic and intrinsic motivation is critical in influencing an individual's overall engagement, persistence, and performance in various activities.</a:t>
            </a:r>
          </a:p>
          <a:p>
            <a:endParaRPr lang="en-IE" dirty="0"/>
          </a:p>
          <a:p>
            <a:r>
              <a:rPr lang="en-IE" dirty="0"/>
              <a:t>In organizational settings, understanding how to design tasks, provide feedback, and use rewards in a way that supports autonomy and competence can enhance intrinsic motivation and, consequently, employee engagement and satisfaction.</a:t>
            </a:r>
          </a:p>
          <a:p>
            <a:endParaRPr lang="en-IE" dirty="0"/>
          </a:p>
        </p:txBody>
      </p:sp>
    </p:spTree>
    <p:extLst>
      <p:ext uri="{BB962C8B-B14F-4D97-AF65-F5344CB8AC3E}">
        <p14:creationId xmlns:p14="http://schemas.microsoft.com/office/powerpoint/2010/main" val="333079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Job Characteristics Model</a:t>
            </a:r>
          </a:p>
        </p:txBody>
      </p:sp>
      <p:sp>
        <p:nvSpPr>
          <p:cNvPr id="8" name="Rectangle 7">
            <a:extLst>
              <a:ext uri="{FF2B5EF4-FFF2-40B4-BE49-F238E27FC236}">
                <a16:creationId xmlns:a16="http://schemas.microsoft.com/office/drawing/2014/main" id="{D2052424-12A2-4022-A0B8-0EA050FC1A6A}"/>
              </a:ext>
            </a:extLst>
          </p:cNvPr>
          <p:cNvSpPr/>
          <p:nvPr/>
        </p:nvSpPr>
        <p:spPr>
          <a:xfrm>
            <a:off x="6096000" y="737646"/>
            <a:ext cx="5617920" cy="3693319"/>
          </a:xfrm>
          <a:prstGeom prst="rect">
            <a:avLst/>
          </a:prstGeom>
        </p:spPr>
        <p:txBody>
          <a:bodyPr wrap="square">
            <a:spAutoFit/>
          </a:bodyPr>
          <a:lstStyle/>
          <a:p>
            <a:r>
              <a:rPr lang="en-IE" dirty="0"/>
              <a:t>The Job Characteristics Model (JCM) is a framework developed by Hackman and Oldham in the 1970s, aiming to understand how specific characteristics of a job can impact an individual's motivation, satisfaction, and performance at work. </a:t>
            </a:r>
          </a:p>
          <a:p>
            <a:endParaRPr lang="en-IE" dirty="0"/>
          </a:p>
          <a:p>
            <a:r>
              <a:rPr lang="en-IE" dirty="0"/>
              <a:t>The model is based on the premise that jobs can be designed to be inherently motivating and engaging by incorporating key job characteristics. </a:t>
            </a:r>
          </a:p>
          <a:p>
            <a:endParaRPr lang="en-IE" dirty="0"/>
          </a:p>
          <a:p>
            <a:r>
              <a:rPr lang="en-IE" dirty="0"/>
              <a:t>The JCM identifies five core job characteristics and three psychological states that mediate the relationship between these characteristics and work outcomes.</a:t>
            </a:r>
            <a:endParaRPr lang="en-US" sz="2400" dirty="0"/>
          </a:p>
        </p:txBody>
      </p:sp>
      <p:pic>
        <p:nvPicPr>
          <p:cNvPr id="6148" name="Picture 4" descr="https://www.aihr.com/wp-content/uploads/2021/01/Job-characteristics-model-1024x927.png">
            <a:extLst>
              <a:ext uri="{FF2B5EF4-FFF2-40B4-BE49-F238E27FC236}">
                <a16:creationId xmlns:a16="http://schemas.microsoft.com/office/drawing/2014/main" id="{D8F682AB-381E-4805-98AF-DCF443F8B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080" y="636474"/>
            <a:ext cx="4824817" cy="436781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8F09710-B9B6-4514-B819-41B56A6894CB}"/>
              </a:ext>
            </a:extLst>
          </p:cNvPr>
          <p:cNvSpPr/>
          <p:nvPr/>
        </p:nvSpPr>
        <p:spPr>
          <a:xfrm>
            <a:off x="808202" y="5004288"/>
            <a:ext cx="3436068" cy="246221"/>
          </a:xfrm>
          <a:prstGeom prst="rect">
            <a:avLst/>
          </a:prstGeom>
        </p:spPr>
        <p:txBody>
          <a:bodyPr wrap="square">
            <a:spAutoFit/>
          </a:bodyPr>
          <a:lstStyle/>
          <a:p>
            <a:r>
              <a:rPr lang="en-IE" sz="1000" dirty="0"/>
              <a:t>Image Source: AIHR</a:t>
            </a:r>
          </a:p>
        </p:txBody>
      </p:sp>
    </p:spTree>
    <p:extLst>
      <p:ext uri="{BB962C8B-B14F-4D97-AF65-F5344CB8AC3E}">
        <p14:creationId xmlns:p14="http://schemas.microsoft.com/office/powerpoint/2010/main" val="99019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Job Characteristics Model</a:t>
            </a:r>
          </a:p>
        </p:txBody>
      </p:sp>
      <p:sp>
        <p:nvSpPr>
          <p:cNvPr id="8" name="Rectangle 7">
            <a:extLst>
              <a:ext uri="{FF2B5EF4-FFF2-40B4-BE49-F238E27FC236}">
                <a16:creationId xmlns:a16="http://schemas.microsoft.com/office/drawing/2014/main" id="{D2052424-12A2-4022-A0B8-0EA050FC1A6A}"/>
              </a:ext>
            </a:extLst>
          </p:cNvPr>
          <p:cNvSpPr/>
          <p:nvPr/>
        </p:nvSpPr>
        <p:spPr>
          <a:xfrm>
            <a:off x="5424256" y="737646"/>
            <a:ext cx="6520483" cy="5324535"/>
          </a:xfrm>
          <a:prstGeom prst="rect">
            <a:avLst/>
          </a:prstGeom>
        </p:spPr>
        <p:txBody>
          <a:bodyPr wrap="square">
            <a:spAutoFit/>
          </a:bodyPr>
          <a:lstStyle/>
          <a:p>
            <a:pPr algn="just"/>
            <a:r>
              <a:rPr lang="en-IE" sz="1700" b="1" dirty="0"/>
              <a:t>Core Job Characteristics:</a:t>
            </a:r>
          </a:p>
          <a:p>
            <a:pPr algn="just"/>
            <a:endParaRPr lang="en-IE" sz="1700" b="1" dirty="0"/>
          </a:p>
          <a:p>
            <a:pPr marL="342900" indent="-342900" algn="just">
              <a:buFont typeface="+mj-lt"/>
              <a:buAutoNum type="arabicPeriod"/>
            </a:pPr>
            <a:r>
              <a:rPr lang="en-IE" sz="1700" b="1" dirty="0"/>
              <a:t>Skill Variety: </a:t>
            </a:r>
            <a:r>
              <a:rPr lang="en-IE" sz="1700" dirty="0"/>
              <a:t>The degree to which a job requires a variety of different activities and skills. A job high in skill variety allows employees to use a range of abilities and talents.</a:t>
            </a:r>
          </a:p>
          <a:p>
            <a:pPr marL="342900" indent="-342900" algn="just">
              <a:buFont typeface="+mj-lt"/>
              <a:buAutoNum type="arabicPeriod"/>
            </a:pPr>
            <a:r>
              <a:rPr lang="en-IE" sz="1700" b="1" dirty="0"/>
              <a:t>Task Identity: </a:t>
            </a:r>
            <a:r>
              <a:rPr lang="en-IE" sz="1700" dirty="0"/>
              <a:t>The extent to which a job involves completing a whole and identifiable piece of work. Jobs with high task identity provide a clear sense of accomplishment and ownership over a task.</a:t>
            </a:r>
          </a:p>
          <a:p>
            <a:pPr marL="342900" indent="-342900" algn="just">
              <a:buFont typeface="+mj-lt"/>
              <a:buAutoNum type="arabicPeriod"/>
            </a:pPr>
            <a:r>
              <a:rPr lang="en-IE" sz="1700" b="1" dirty="0"/>
              <a:t>Task Significance: </a:t>
            </a:r>
            <a:r>
              <a:rPr lang="en-IE" sz="1700" dirty="0"/>
              <a:t>The impact a job has on the lives or work of others, both within and outside the organization. Higher task significance leads to a sense of contributing to a meaningful purpose.</a:t>
            </a:r>
          </a:p>
          <a:p>
            <a:pPr marL="342900" indent="-342900" algn="just">
              <a:buFont typeface="+mj-lt"/>
              <a:buAutoNum type="arabicPeriod"/>
            </a:pPr>
            <a:r>
              <a:rPr lang="en-IE" sz="1700" b="1" dirty="0"/>
              <a:t>Autonomy: </a:t>
            </a:r>
            <a:r>
              <a:rPr lang="en-IE" sz="1700" dirty="0"/>
              <a:t>The degree of freedom, independence, and discretion an employee has in scheduling and performing their work. More autonomy gives employees a sense of control over their job.</a:t>
            </a:r>
          </a:p>
          <a:p>
            <a:pPr marL="342900" indent="-342900" algn="just">
              <a:buFont typeface="+mj-lt"/>
              <a:buAutoNum type="arabicPeriod"/>
            </a:pPr>
            <a:r>
              <a:rPr lang="en-IE" sz="1700" b="1" dirty="0"/>
              <a:t>Feedback: </a:t>
            </a:r>
            <a:r>
              <a:rPr lang="en-IE" sz="1700" dirty="0"/>
              <a:t>The extent to which employees receive direct and clear information about their job performance. Regular and constructive feedback enhances the employee's understanding of their effectiveness.</a:t>
            </a:r>
          </a:p>
          <a:p>
            <a:pPr algn="just"/>
            <a:endParaRPr lang="en-US" sz="1700" dirty="0"/>
          </a:p>
        </p:txBody>
      </p:sp>
      <p:pic>
        <p:nvPicPr>
          <p:cNvPr id="6148" name="Picture 4" descr="https://www.aihr.com/wp-content/uploads/2021/01/Job-characteristics-model-1024x927.png">
            <a:extLst>
              <a:ext uri="{FF2B5EF4-FFF2-40B4-BE49-F238E27FC236}">
                <a16:creationId xmlns:a16="http://schemas.microsoft.com/office/drawing/2014/main" id="{D8F682AB-381E-4805-98AF-DCF443F8B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080" y="636474"/>
            <a:ext cx="4824817" cy="436781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8F09710-B9B6-4514-B819-41B56A6894CB}"/>
              </a:ext>
            </a:extLst>
          </p:cNvPr>
          <p:cNvSpPr/>
          <p:nvPr/>
        </p:nvSpPr>
        <p:spPr>
          <a:xfrm>
            <a:off x="808202" y="5004288"/>
            <a:ext cx="3436068" cy="246221"/>
          </a:xfrm>
          <a:prstGeom prst="rect">
            <a:avLst/>
          </a:prstGeom>
        </p:spPr>
        <p:txBody>
          <a:bodyPr wrap="square">
            <a:spAutoFit/>
          </a:bodyPr>
          <a:lstStyle/>
          <a:p>
            <a:r>
              <a:rPr lang="en-IE" sz="1000" dirty="0"/>
              <a:t>Image Source: AIHR</a:t>
            </a:r>
          </a:p>
        </p:txBody>
      </p:sp>
    </p:spTree>
    <p:extLst>
      <p:ext uri="{BB962C8B-B14F-4D97-AF65-F5344CB8AC3E}">
        <p14:creationId xmlns:p14="http://schemas.microsoft.com/office/powerpoint/2010/main" val="369476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Job Characteristics Model</a:t>
            </a:r>
          </a:p>
        </p:txBody>
      </p:sp>
      <p:sp>
        <p:nvSpPr>
          <p:cNvPr id="8" name="Rectangle 7">
            <a:extLst>
              <a:ext uri="{FF2B5EF4-FFF2-40B4-BE49-F238E27FC236}">
                <a16:creationId xmlns:a16="http://schemas.microsoft.com/office/drawing/2014/main" id="{D2052424-12A2-4022-A0B8-0EA050FC1A6A}"/>
              </a:ext>
            </a:extLst>
          </p:cNvPr>
          <p:cNvSpPr/>
          <p:nvPr/>
        </p:nvSpPr>
        <p:spPr>
          <a:xfrm>
            <a:off x="6096000" y="737646"/>
            <a:ext cx="5848739" cy="3493264"/>
          </a:xfrm>
          <a:prstGeom prst="rect">
            <a:avLst/>
          </a:prstGeom>
        </p:spPr>
        <p:txBody>
          <a:bodyPr wrap="square">
            <a:spAutoFit/>
          </a:bodyPr>
          <a:lstStyle/>
          <a:p>
            <a:pPr algn="just"/>
            <a:r>
              <a:rPr lang="en-IE" sz="1700" b="1" dirty="0"/>
              <a:t>Psychological States:</a:t>
            </a:r>
          </a:p>
          <a:p>
            <a:pPr algn="just"/>
            <a:endParaRPr lang="en-IE" sz="1700" b="1" dirty="0"/>
          </a:p>
          <a:p>
            <a:pPr marL="342900" indent="-342900" algn="just">
              <a:buFont typeface="+mj-lt"/>
              <a:buAutoNum type="arabicPeriod"/>
            </a:pPr>
            <a:r>
              <a:rPr lang="en-IE" sz="1700" b="1" dirty="0"/>
              <a:t>Experienced Meaningfulness of Work: </a:t>
            </a:r>
            <a:r>
              <a:rPr lang="en-IE" sz="1700" dirty="0"/>
              <a:t>Refers to the degree to which the employee perceives their work as meaningful, valuable, and worthwhile. This is influenced by skill variety, task identity, and task significance. </a:t>
            </a:r>
          </a:p>
          <a:p>
            <a:pPr marL="342900" indent="-342900" algn="just">
              <a:buFont typeface="+mj-lt"/>
              <a:buAutoNum type="arabicPeriod"/>
            </a:pPr>
            <a:r>
              <a:rPr lang="en-IE" sz="1700" b="1" dirty="0"/>
              <a:t>Experienced Responsibility for Work Outcomes: </a:t>
            </a:r>
            <a:r>
              <a:rPr lang="en-IE" sz="1700" dirty="0"/>
              <a:t>The extent to which employees feel responsible and accountable for the results of their work. Autonomy significantly affects this psychological state.</a:t>
            </a:r>
          </a:p>
          <a:p>
            <a:pPr marL="342900" indent="-342900" algn="just">
              <a:buFont typeface="+mj-lt"/>
              <a:buAutoNum type="arabicPeriod"/>
            </a:pPr>
            <a:r>
              <a:rPr lang="en-IE" sz="1700" b="1" dirty="0"/>
              <a:t>Knowledge of Results: </a:t>
            </a:r>
            <a:r>
              <a:rPr lang="en-IE" sz="1700" dirty="0"/>
              <a:t>The degree to which employees are aware of the outcomes of their efforts. Feedback plays a crucial role in shaping this psychological state.</a:t>
            </a:r>
          </a:p>
        </p:txBody>
      </p:sp>
      <p:pic>
        <p:nvPicPr>
          <p:cNvPr id="6148" name="Picture 4" descr="https://www.aihr.com/wp-content/uploads/2021/01/Job-characteristics-model-1024x927.png">
            <a:extLst>
              <a:ext uri="{FF2B5EF4-FFF2-40B4-BE49-F238E27FC236}">
                <a16:creationId xmlns:a16="http://schemas.microsoft.com/office/drawing/2014/main" id="{D8F682AB-381E-4805-98AF-DCF443F8B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080" y="636474"/>
            <a:ext cx="4824817" cy="436781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8F09710-B9B6-4514-B819-41B56A6894CB}"/>
              </a:ext>
            </a:extLst>
          </p:cNvPr>
          <p:cNvSpPr/>
          <p:nvPr/>
        </p:nvSpPr>
        <p:spPr>
          <a:xfrm>
            <a:off x="808202" y="5004288"/>
            <a:ext cx="3436068" cy="246221"/>
          </a:xfrm>
          <a:prstGeom prst="rect">
            <a:avLst/>
          </a:prstGeom>
        </p:spPr>
        <p:txBody>
          <a:bodyPr wrap="square">
            <a:spAutoFit/>
          </a:bodyPr>
          <a:lstStyle/>
          <a:p>
            <a:r>
              <a:rPr lang="en-IE" sz="1000" dirty="0"/>
              <a:t>Image Source: AIHR</a:t>
            </a:r>
          </a:p>
        </p:txBody>
      </p:sp>
    </p:spTree>
    <p:extLst>
      <p:ext uri="{BB962C8B-B14F-4D97-AF65-F5344CB8AC3E}">
        <p14:creationId xmlns:p14="http://schemas.microsoft.com/office/powerpoint/2010/main" val="10750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Job Characteristics Model</a:t>
            </a:r>
          </a:p>
        </p:txBody>
      </p:sp>
      <p:sp>
        <p:nvSpPr>
          <p:cNvPr id="8" name="Rectangle 7">
            <a:extLst>
              <a:ext uri="{FF2B5EF4-FFF2-40B4-BE49-F238E27FC236}">
                <a16:creationId xmlns:a16="http://schemas.microsoft.com/office/drawing/2014/main" id="{D2052424-12A2-4022-A0B8-0EA050FC1A6A}"/>
              </a:ext>
            </a:extLst>
          </p:cNvPr>
          <p:cNvSpPr/>
          <p:nvPr/>
        </p:nvSpPr>
        <p:spPr>
          <a:xfrm>
            <a:off x="6096000" y="737646"/>
            <a:ext cx="5848739" cy="4801314"/>
          </a:xfrm>
          <a:prstGeom prst="rect">
            <a:avLst/>
          </a:prstGeom>
        </p:spPr>
        <p:txBody>
          <a:bodyPr wrap="square">
            <a:spAutoFit/>
          </a:bodyPr>
          <a:lstStyle/>
          <a:p>
            <a:pPr algn="just"/>
            <a:r>
              <a:rPr lang="en-IE" sz="1700" b="1" dirty="0"/>
              <a:t>Outcomes:</a:t>
            </a:r>
          </a:p>
          <a:p>
            <a:pPr algn="just"/>
            <a:endParaRPr lang="en-IE" sz="1700" b="1" dirty="0"/>
          </a:p>
          <a:p>
            <a:pPr algn="just"/>
            <a:r>
              <a:rPr lang="en-IE" sz="1700" dirty="0"/>
              <a:t>The psychological states, influenced by the core job characteristics, ultimately lead to various work-related outcomes:</a:t>
            </a:r>
          </a:p>
          <a:p>
            <a:pPr marL="342900" indent="-342900" algn="just">
              <a:buFont typeface="+mj-lt"/>
              <a:buAutoNum type="arabicPeriod"/>
            </a:pPr>
            <a:r>
              <a:rPr lang="en-IE" sz="1700" b="1" dirty="0"/>
              <a:t>High Internal Work Motivation: </a:t>
            </a:r>
            <a:r>
              <a:rPr lang="en-IE" sz="1700" dirty="0"/>
              <a:t>Employees experience a strong desire to engage in their work and take personal ownership of their tasks. </a:t>
            </a:r>
          </a:p>
          <a:p>
            <a:pPr marL="342900" indent="-342900" algn="just">
              <a:buFont typeface="+mj-lt"/>
              <a:buAutoNum type="arabicPeriod"/>
            </a:pPr>
            <a:r>
              <a:rPr lang="en-IE" sz="1700" b="1" dirty="0"/>
              <a:t>High Job Satisfaction: </a:t>
            </a:r>
            <a:r>
              <a:rPr lang="en-IE" sz="1700" dirty="0"/>
              <a:t>Employees feel satisfied and content with their work due to the meaningfulness and significance attached to their job.</a:t>
            </a:r>
          </a:p>
          <a:p>
            <a:pPr marL="342900" indent="-342900" algn="just">
              <a:buFont typeface="+mj-lt"/>
              <a:buAutoNum type="arabicPeriod"/>
            </a:pPr>
            <a:r>
              <a:rPr lang="en-IE" sz="1700" b="1" dirty="0"/>
              <a:t>High Quality Work Performance: </a:t>
            </a:r>
            <a:r>
              <a:rPr lang="en-IE" sz="1700" dirty="0"/>
              <a:t>Employees are more likely to perform their work effectively and with a focus on quality.</a:t>
            </a:r>
          </a:p>
          <a:p>
            <a:pPr marL="342900" indent="-342900" algn="just">
              <a:buFont typeface="+mj-lt"/>
              <a:buAutoNum type="arabicPeriod"/>
            </a:pPr>
            <a:r>
              <a:rPr lang="en-IE" sz="1700" b="1" dirty="0"/>
              <a:t>Low Absenteeism and Turnover: </a:t>
            </a:r>
            <a:r>
              <a:rPr lang="en-IE" sz="1700" dirty="0"/>
              <a:t>Satisfied and motivated employees are less likely to be absent or leave their jobs.</a:t>
            </a:r>
          </a:p>
          <a:p>
            <a:pPr marL="342900" indent="-342900" algn="just">
              <a:buFont typeface="+mj-lt"/>
              <a:buAutoNum type="arabicPeriod"/>
            </a:pPr>
            <a:r>
              <a:rPr lang="en-IE" sz="1700" b="1" dirty="0"/>
              <a:t>Enhanced Well-being: </a:t>
            </a:r>
            <a:r>
              <a:rPr lang="en-IE" sz="1700" dirty="0"/>
              <a:t>Employees experience improved mental and emotional well-being due to the positive aspects of their job characteristics.</a:t>
            </a:r>
          </a:p>
        </p:txBody>
      </p:sp>
      <p:pic>
        <p:nvPicPr>
          <p:cNvPr id="6148" name="Picture 4" descr="https://www.aihr.com/wp-content/uploads/2021/01/Job-characteristics-model-1024x927.png">
            <a:extLst>
              <a:ext uri="{FF2B5EF4-FFF2-40B4-BE49-F238E27FC236}">
                <a16:creationId xmlns:a16="http://schemas.microsoft.com/office/drawing/2014/main" id="{D8F682AB-381E-4805-98AF-DCF443F8B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080" y="636474"/>
            <a:ext cx="4824817" cy="436781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8F09710-B9B6-4514-B819-41B56A6894CB}"/>
              </a:ext>
            </a:extLst>
          </p:cNvPr>
          <p:cNvSpPr/>
          <p:nvPr/>
        </p:nvSpPr>
        <p:spPr>
          <a:xfrm>
            <a:off x="808202" y="5004288"/>
            <a:ext cx="3436068" cy="246221"/>
          </a:xfrm>
          <a:prstGeom prst="rect">
            <a:avLst/>
          </a:prstGeom>
        </p:spPr>
        <p:txBody>
          <a:bodyPr wrap="square">
            <a:spAutoFit/>
          </a:bodyPr>
          <a:lstStyle/>
          <a:p>
            <a:r>
              <a:rPr lang="en-IE" sz="1000" dirty="0"/>
              <a:t>Image Source: AIHR</a:t>
            </a:r>
          </a:p>
        </p:txBody>
      </p:sp>
    </p:spTree>
    <p:extLst>
      <p:ext uri="{BB962C8B-B14F-4D97-AF65-F5344CB8AC3E}">
        <p14:creationId xmlns:p14="http://schemas.microsoft.com/office/powerpoint/2010/main" val="253821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Job Characteristics Model</a:t>
            </a:r>
          </a:p>
        </p:txBody>
      </p:sp>
      <p:sp>
        <p:nvSpPr>
          <p:cNvPr id="8" name="Rectangle 7">
            <a:extLst>
              <a:ext uri="{FF2B5EF4-FFF2-40B4-BE49-F238E27FC236}">
                <a16:creationId xmlns:a16="http://schemas.microsoft.com/office/drawing/2014/main" id="{D2052424-12A2-4022-A0B8-0EA050FC1A6A}"/>
              </a:ext>
            </a:extLst>
          </p:cNvPr>
          <p:cNvSpPr/>
          <p:nvPr/>
        </p:nvSpPr>
        <p:spPr>
          <a:xfrm>
            <a:off x="6442395" y="1749701"/>
            <a:ext cx="4824816" cy="2031325"/>
          </a:xfrm>
          <a:prstGeom prst="rect">
            <a:avLst/>
          </a:prstGeom>
        </p:spPr>
        <p:txBody>
          <a:bodyPr wrap="square">
            <a:spAutoFit/>
          </a:bodyPr>
          <a:lstStyle/>
          <a:p>
            <a:r>
              <a:rPr lang="en-IE" dirty="0"/>
              <a:t>The Job Characteristics Model suggests that by modifying job characteristics to enhance skill variety, task identity, task significance, autonomy, and feedback, organizations can create more engaging and motivating work environments, leading to improved employee performance and satisfaction.</a:t>
            </a:r>
            <a:endParaRPr lang="en-IE" sz="1700" dirty="0"/>
          </a:p>
        </p:txBody>
      </p:sp>
      <p:pic>
        <p:nvPicPr>
          <p:cNvPr id="6148" name="Picture 4" descr="https://www.aihr.com/wp-content/uploads/2021/01/Job-characteristics-model-1024x927.png">
            <a:extLst>
              <a:ext uri="{FF2B5EF4-FFF2-40B4-BE49-F238E27FC236}">
                <a16:creationId xmlns:a16="http://schemas.microsoft.com/office/drawing/2014/main" id="{D8F682AB-381E-4805-98AF-DCF443F8B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080" y="636474"/>
            <a:ext cx="4824817" cy="436781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8F09710-B9B6-4514-B819-41B56A6894CB}"/>
              </a:ext>
            </a:extLst>
          </p:cNvPr>
          <p:cNvSpPr/>
          <p:nvPr/>
        </p:nvSpPr>
        <p:spPr>
          <a:xfrm>
            <a:off x="808202" y="5004288"/>
            <a:ext cx="3436068" cy="246221"/>
          </a:xfrm>
          <a:prstGeom prst="rect">
            <a:avLst/>
          </a:prstGeom>
        </p:spPr>
        <p:txBody>
          <a:bodyPr wrap="square">
            <a:spAutoFit/>
          </a:bodyPr>
          <a:lstStyle/>
          <a:p>
            <a:r>
              <a:rPr lang="en-IE" sz="1000" dirty="0"/>
              <a:t>Image Source: AIHR</a:t>
            </a:r>
          </a:p>
        </p:txBody>
      </p:sp>
    </p:spTree>
    <p:extLst>
      <p:ext uri="{BB962C8B-B14F-4D97-AF65-F5344CB8AC3E}">
        <p14:creationId xmlns:p14="http://schemas.microsoft.com/office/powerpoint/2010/main" val="28062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Fayol and Mintzberg</a:t>
            </a:r>
          </a:p>
        </p:txBody>
      </p:sp>
      <p:sp>
        <p:nvSpPr>
          <p:cNvPr id="3" name="AutoShape 2" descr="14 Principles of Management by Henri Fayol - GeeksforGeeks">
            <a:extLst>
              <a:ext uri="{FF2B5EF4-FFF2-40B4-BE49-F238E27FC236}">
                <a16:creationId xmlns:a16="http://schemas.microsoft.com/office/drawing/2014/main" id="{7A74EE1A-A8B6-4E7E-891C-19EC0D66D9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5" name="Rectangle 4">
            <a:extLst>
              <a:ext uri="{FF2B5EF4-FFF2-40B4-BE49-F238E27FC236}">
                <a16:creationId xmlns:a16="http://schemas.microsoft.com/office/drawing/2014/main" id="{4E0A2938-C28D-4B6A-A61A-8343171BF76A}"/>
              </a:ext>
            </a:extLst>
          </p:cNvPr>
          <p:cNvSpPr/>
          <p:nvPr/>
        </p:nvSpPr>
        <p:spPr>
          <a:xfrm>
            <a:off x="597762" y="744337"/>
            <a:ext cx="10419426" cy="1754326"/>
          </a:xfrm>
          <a:prstGeom prst="rect">
            <a:avLst/>
          </a:prstGeom>
        </p:spPr>
        <p:txBody>
          <a:bodyPr wrap="square">
            <a:spAutoFit/>
          </a:bodyPr>
          <a:lstStyle/>
          <a:p>
            <a:r>
              <a:rPr lang="en-IE" dirty="0"/>
              <a:t>While both Henri Fayol and Henry Mintzberg are well-known management theorists, it's important to note that they did not develop specific organizational motivation theories as the primary focus of their work was on managerial roles and functions within organizations. However, their contributions and theories indirectly influence motivation within organizational contexts</a:t>
            </a:r>
            <a:r>
              <a:rPr lang="en-IE" dirty="0">
                <a:solidFill>
                  <a:srgbClr val="374151"/>
                </a:solidFill>
                <a:latin typeface="Söhne"/>
              </a:rPr>
              <a:t>. </a:t>
            </a:r>
          </a:p>
          <a:p>
            <a:endParaRPr lang="en-IE" dirty="0">
              <a:solidFill>
                <a:srgbClr val="374151"/>
              </a:solidFill>
              <a:latin typeface="Söhne"/>
            </a:endParaRPr>
          </a:p>
          <a:p>
            <a:endParaRPr lang="en-IE" dirty="0"/>
          </a:p>
        </p:txBody>
      </p:sp>
      <p:pic>
        <p:nvPicPr>
          <p:cNvPr id="9218" name="Picture 2" descr="Henri Fayol biography and theory - Toolshero">
            <a:extLst>
              <a:ext uri="{FF2B5EF4-FFF2-40B4-BE49-F238E27FC236}">
                <a16:creationId xmlns:a16="http://schemas.microsoft.com/office/drawing/2014/main" id="{6D771595-87DE-4844-9621-F859BD231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81" y="2498663"/>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8A8E4E-E79B-436A-9030-90A44B6C9CAB}"/>
              </a:ext>
            </a:extLst>
          </p:cNvPr>
          <p:cNvSpPr/>
          <p:nvPr/>
        </p:nvSpPr>
        <p:spPr>
          <a:xfrm>
            <a:off x="861781" y="4027656"/>
            <a:ext cx="2497800" cy="246221"/>
          </a:xfrm>
          <a:prstGeom prst="rect">
            <a:avLst/>
          </a:prstGeom>
        </p:spPr>
        <p:txBody>
          <a:bodyPr wrap="square">
            <a:spAutoFit/>
          </a:bodyPr>
          <a:lstStyle/>
          <a:p>
            <a:r>
              <a:rPr lang="en-IE" sz="1000" dirty="0"/>
              <a:t>Image Source: </a:t>
            </a:r>
            <a:r>
              <a:rPr lang="en-IE" sz="1000" dirty="0" err="1"/>
              <a:t>Toolshero</a:t>
            </a:r>
            <a:endParaRPr lang="en-IE" sz="1000" dirty="0"/>
          </a:p>
        </p:txBody>
      </p:sp>
      <p:pic>
        <p:nvPicPr>
          <p:cNvPr id="9220" name="Picture 4" descr="In India, the problem is the invisibility of the plural sector: Henry  Mintzberg | Mint">
            <a:extLst>
              <a:ext uri="{FF2B5EF4-FFF2-40B4-BE49-F238E27FC236}">
                <a16:creationId xmlns:a16="http://schemas.microsoft.com/office/drawing/2014/main" id="{7FE7A437-69E2-4963-9256-775C580CB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292" y="2384362"/>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2BE12A2-BF97-434F-A223-B31960BF31CA}"/>
              </a:ext>
            </a:extLst>
          </p:cNvPr>
          <p:cNvSpPr/>
          <p:nvPr/>
        </p:nvSpPr>
        <p:spPr>
          <a:xfrm>
            <a:off x="4694700" y="4180056"/>
            <a:ext cx="2497800" cy="246221"/>
          </a:xfrm>
          <a:prstGeom prst="rect">
            <a:avLst/>
          </a:prstGeom>
        </p:spPr>
        <p:txBody>
          <a:bodyPr wrap="square">
            <a:spAutoFit/>
          </a:bodyPr>
          <a:lstStyle/>
          <a:p>
            <a:r>
              <a:rPr lang="en-IE" sz="1000" dirty="0"/>
              <a:t>Image Source: Mint</a:t>
            </a:r>
          </a:p>
        </p:txBody>
      </p:sp>
    </p:spTree>
    <p:extLst>
      <p:ext uri="{BB962C8B-B14F-4D97-AF65-F5344CB8AC3E}">
        <p14:creationId xmlns:p14="http://schemas.microsoft.com/office/powerpoint/2010/main" val="282947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Fayol and Mintzberg</a:t>
            </a:r>
          </a:p>
        </p:txBody>
      </p:sp>
      <p:sp>
        <p:nvSpPr>
          <p:cNvPr id="3" name="AutoShape 2" descr="14 Principles of Management by Henri Fayol - GeeksforGeeks">
            <a:extLst>
              <a:ext uri="{FF2B5EF4-FFF2-40B4-BE49-F238E27FC236}">
                <a16:creationId xmlns:a16="http://schemas.microsoft.com/office/drawing/2014/main" id="{7A74EE1A-A8B6-4E7E-891C-19EC0D66D9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pic>
        <p:nvPicPr>
          <p:cNvPr id="4" name="Picture 3">
            <a:extLst>
              <a:ext uri="{FF2B5EF4-FFF2-40B4-BE49-F238E27FC236}">
                <a16:creationId xmlns:a16="http://schemas.microsoft.com/office/drawing/2014/main" id="{EE4C46AF-12F2-462F-87B7-1A652DDB9268}"/>
              </a:ext>
            </a:extLst>
          </p:cNvPr>
          <p:cNvPicPr>
            <a:picLocks noChangeAspect="1"/>
          </p:cNvPicPr>
          <p:nvPr/>
        </p:nvPicPr>
        <p:blipFill>
          <a:blip r:embed="rId2"/>
          <a:stretch>
            <a:fillRect/>
          </a:stretch>
        </p:blipFill>
        <p:spPr>
          <a:xfrm>
            <a:off x="2064981" y="1487512"/>
            <a:ext cx="6679524" cy="3838460"/>
          </a:xfrm>
          <a:prstGeom prst="rect">
            <a:avLst/>
          </a:prstGeom>
        </p:spPr>
      </p:pic>
      <p:sp>
        <p:nvSpPr>
          <p:cNvPr id="6" name="Rectangle 5">
            <a:extLst>
              <a:ext uri="{FF2B5EF4-FFF2-40B4-BE49-F238E27FC236}">
                <a16:creationId xmlns:a16="http://schemas.microsoft.com/office/drawing/2014/main" id="{434A4C62-55E1-43C0-BA71-449F35437A95}"/>
              </a:ext>
            </a:extLst>
          </p:cNvPr>
          <p:cNvSpPr/>
          <p:nvPr/>
        </p:nvSpPr>
        <p:spPr>
          <a:xfrm>
            <a:off x="5085031" y="5411536"/>
            <a:ext cx="1717137" cy="246221"/>
          </a:xfrm>
          <a:prstGeom prst="rect">
            <a:avLst/>
          </a:prstGeom>
        </p:spPr>
        <p:txBody>
          <a:bodyPr wrap="none">
            <a:spAutoFit/>
          </a:bodyPr>
          <a:lstStyle/>
          <a:p>
            <a:r>
              <a:rPr lang="en-IE" sz="1000" dirty="0"/>
              <a:t>Image Source: </a:t>
            </a:r>
            <a:r>
              <a:rPr lang="en-IE" sz="1000" dirty="0" err="1"/>
              <a:t>Geeksforgeeks</a:t>
            </a:r>
            <a:endParaRPr lang="en-IE" sz="1000" dirty="0"/>
          </a:p>
        </p:txBody>
      </p:sp>
      <p:sp>
        <p:nvSpPr>
          <p:cNvPr id="7" name="Rectangle 6">
            <a:extLst>
              <a:ext uri="{FF2B5EF4-FFF2-40B4-BE49-F238E27FC236}">
                <a16:creationId xmlns:a16="http://schemas.microsoft.com/office/drawing/2014/main" id="{BBDC85C2-3679-4991-92B0-C6050540D297}"/>
              </a:ext>
            </a:extLst>
          </p:cNvPr>
          <p:cNvSpPr/>
          <p:nvPr/>
        </p:nvSpPr>
        <p:spPr>
          <a:xfrm>
            <a:off x="3578035" y="830911"/>
            <a:ext cx="4384983" cy="369332"/>
          </a:xfrm>
          <a:prstGeom prst="rect">
            <a:avLst/>
          </a:prstGeom>
        </p:spPr>
        <p:txBody>
          <a:bodyPr wrap="none">
            <a:spAutoFit/>
          </a:bodyPr>
          <a:lstStyle/>
          <a:p>
            <a:pPr fontAlgn="base"/>
            <a:r>
              <a:rPr lang="en-IE" b="1" dirty="0"/>
              <a:t>14 Principles of Management by Henri Fayol</a:t>
            </a:r>
            <a:endParaRPr lang="en-IE" b="1" i="0" dirty="0">
              <a:effectLst/>
            </a:endParaRPr>
          </a:p>
        </p:txBody>
      </p:sp>
    </p:spTree>
    <p:extLst>
      <p:ext uri="{BB962C8B-B14F-4D97-AF65-F5344CB8AC3E}">
        <p14:creationId xmlns:p14="http://schemas.microsoft.com/office/powerpoint/2010/main" val="255199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Fayol and Mintzberg</a:t>
            </a:r>
          </a:p>
        </p:txBody>
      </p:sp>
      <p:sp>
        <p:nvSpPr>
          <p:cNvPr id="3" name="AutoShape 2" descr="14 Principles of Management by Henri Fayol - GeeksforGeeks">
            <a:extLst>
              <a:ext uri="{FF2B5EF4-FFF2-40B4-BE49-F238E27FC236}">
                <a16:creationId xmlns:a16="http://schemas.microsoft.com/office/drawing/2014/main" id="{7A74EE1A-A8B6-4E7E-891C-19EC0D66D9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pic>
        <p:nvPicPr>
          <p:cNvPr id="4" name="Picture 3">
            <a:extLst>
              <a:ext uri="{FF2B5EF4-FFF2-40B4-BE49-F238E27FC236}">
                <a16:creationId xmlns:a16="http://schemas.microsoft.com/office/drawing/2014/main" id="{EE4C46AF-12F2-462F-87B7-1A652DDB9268}"/>
              </a:ext>
            </a:extLst>
          </p:cNvPr>
          <p:cNvPicPr>
            <a:picLocks noChangeAspect="1"/>
          </p:cNvPicPr>
          <p:nvPr/>
        </p:nvPicPr>
        <p:blipFill>
          <a:blip r:embed="rId2"/>
          <a:stretch>
            <a:fillRect/>
          </a:stretch>
        </p:blipFill>
        <p:spPr>
          <a:xfrm>
            <a:off x="467000" y="1837974"/>
            <a:ext cx="4378787" cy="2516317"/>
          </a:xfrm>
          <a:prstGeom prst="rect">
            <a:avLst/>
          </a:prstGeom>
        </p:spPr>
      </p:pic>
      <p:sp>
        <p:nvSpPr>
          <p:cNvPr id="6" name="Rectangle 5">
            <a:extLst>
              <a:ext uri="{FF2B5EF4-FFF2-40B4-BE49-F238E27FC236}">
                <a16:creationId xmlns:a16="http://schemas.microsoft.com/office/drawing/2014/main" id="{434A4C62-55E1-43C0-BA71-449F35437A95}"/>
              </a:ext>
            </a:extLst>
          </p:cNvPr>
          <p:cNvSpPr/>
          <p:nvPr/>
        </p:nvSpPr>
        <p:spPr>
          <a:xfrm>
            <a:off x="2013357" y="4510216"/>
            <a:ext cx="1717137" cy="246221"/>
          </a:xfrm>
          <a:prstGeom prst="rect">
            <a:avLst/>
          </a:prstGeom>
        </p:spPr>
        <p:txBody>
          <a:bodyPr wrap="none">
            <a:spAutoFit/>
          </a:bodyPr>
          <a:lstStyle/>
          <a:p>
            <a:r>
              <a:rPr lang="en-IE" sz="1000" dirty="0"/>
              <a:t>Image Source: </a:t>
            </a:r>
            <a:r>
              <a:rPr lang="en-IE" sz="1000" dirty="0" err="1"/>
              <a:t>Geeksforgeeks</a:t>
            </a:r>
            <a:endParaRPr lang="en-IE" sz="1000" dirty="0"/>
          </a:p>
        </p:txBody>
      </p:sp>
      <p:sp>
        <p:nvSpPr>
          <p:cNvPr id="7" name="Rectangle 6">
            <a:extLst>
              <a:ext uri="{FF2B5EF4-FFF2-40B4-BE49-F238E27FC236}">
                <a16:creationId xmlns:a16="http://schemas.microsoft.com/office/drawing/2014/main" id="{BBDC85C2-3679-4991-92B0-C6050540D297}"/>
              </a:ext>
            </a:extLst>
          </p:cNvPr>
          <p:cNvSpPr/>
          <p:nvPr/>
        </p:nvSpPr>
        <p:spPr>
          <a:xfrm>
            <a:off x="373196" y="1044898"/>
            <a:ext cx="4384983" cy="369332"/>
          </a:xfrm>
          <a:prstGeom prst="rect">
            <a:avLst/>
          </a:prstGeom>
        </p:spPr>
        <p:txBody>
          <a:bodyPr wrap="none">
            <a:spAutoFit/>
          </a:bodyPr>
          <a:lstStyle/>
          <a:p>
            <a:pPr fontAlgn="base"/>
            <a:r>
              <a:rPr lang="en-IE" b="1" dirty="0"/>
              <a:t>14 Principles of Management by Henri Fayol</a:t>
            </a:r>
            <a:endParaRPr lang="en-IE" b="1" i="0" dirty="0">
              <a:effectLst/>
            </a:endParaRPr>
          </a:p>
        </p:txBody>
      </p:sp>
      <p:sp>
        <p:nvSpPr>
          <p:cNvPr id="8" name="Rectangle 7">
            <a:extLst>
              <a:ext uri="{FF2B5EF4-FFF2-40B4-BE49-F238E27FC236}">
                <a16:creationId xmlns:a16="http://schemas.microsoft.com/office/drawing/2014/main" id="{6E0873FB-D1D4-403F-AA5C-B901BC43386F}"/>
              </a:ext>
            </a:extLst>
          </p:cNvPr>
          <p:cNvSpPr/>
          <p:nvPr/>
        </p:nvSpPr>
        <p:spPr>
          <a:xfrm>
            <a:off x="5242039" y="1111493"/>
            <a:ext cx="6831592" cy="4939814"/>
          </a:xfrm>
          <a:prstGeom prst="rect">
            <a:avLst/>
          </a:prstGeom>
        </p:spPr>
        <p:txBody>
          <a:bodyPr wrap="square">
            <a:spAutoFit/>
          </a:bodyPr>
          <a:lstStyle/>
          <a:p>
            <a:pPr marL="342900" indent="-342900">
              <a:buFont typeface="+mj-lt"/>
              <a:buAutoNum type="arabicPeriod"/>
            </a:pPr>
            <a:r>
              <a:rPr lang="en-IE" sz="1500" b="1" dirty="0"/>
              <a:t>Division of Work: </a:t>
            </a:r>
            <a:r>
              <a:rPr lang="en-IE" sz="1500" dirty="0"/>
              <a:t>Specialization and division of tasks based on skills and expertise to improve efficiency and productivity.</a:t>
            </a:r>
          </a:p>
          <a:p>
            <a:pPr marL="342900" indent="-342900">
              <a:buFont typeface="+mj-lt"/>
              <a:buAutoNum type="arabicPeriod"/>
            </a:pPr>
            <a:endParaRPr lang="en-IE" sz="1500" dirty="0"/>
          </a:p>
          <a:p>
            <a:pPr marL="342900" indent="-342900">
              <a:buFont typeface="+mj-lt"/>
              <a:buAutoNum type="arabicPeriod"/>
            </a:pPr>
            <a:r>
              <a:rPr lang="en-IE" sz="1500" b="1" dirty="0"/>
              <a:t>Authority: </a:t>
            </a:r>
            <a:r>
              <a:rPr lang="en-IE" sz="1500" dirty="0"/>
              <a:t>Managers must have the authority to give orders and make decisions, and this authority should match the responsibility they hold.</a:t>
            </a:r>
          </a:p>
          <a:p>
            <a:pPr marL="342900" indent="-342900">
              <a:buFont typeface="+mj-lt"/>
              <a:buAutoNum type="arabicPeriod"/>
            </a:pPr>
            <a:endParaRPr lang="en-IE" sz="1500" dirty="0"/>
          </a:p>
          <a:p>
            <a:pPr marL="342900" indent="-342900">
              <a:buFont typeface="+mj-lt"/>
              <a:buAutoNum type="arabicPeriod"/>
            </a:pPr>
            <a:r>
              <a:rPr lang="en-IE" sz="1500" b="1" dirty="0"/>
              <a:t>Discipline: </a:t>
            </a:r>
            <a:r>
              <a:rPr lang="en-IE" sz="1500" dirty="0"/>
              <a:t>Rules and guidelines ensure a disciplined work environment, promoting obedience and respect within the organization.</a:t>
            </a:r>
          </a:p>
          <a:p>
            <a:pPr marL="342900" indent="-342900">
              <a:buFont typeface="+mj-lt"/>
              <a:buAutoNum type="arabicPeriod"/>
            </a:pPr>
            <a:endParaRPr lang="en-IE" sz="1500" dirty="0"/>
          </a:p>
          <a:p>
            <a:pPr marL="342900" indent="-342900">
              <a:buFont typeface="+mj-lt"/>
              <a:buAutoNum type="arabicPeriod"/>
            </a:pPr>
            <a:r>
              <a:rPr lang="en-IE" sz="1500" b="1" dirty="0"/>
              <a:t>Unity of Command: </a:t>
            </a:r>
            <a:r>
              <a:rPr lang="en-IE" sz="1500" dirty="0"/>
              <a:t>Each employee should receive orders from only one superior, ensuring clarity and avoiding confusion.</a:t>
            </a:r>
          </a:p>
          <a:p>
            <a:pPr marL="342900" indent="-342900">
              <a:buFont typeface="+mj-lt"/>
              <a:buAutoNum type="arabicPeriod"/>
            </a:pPr>
            <a:endParaRPr lang="en-IE" sz="1500" dirty="0"/>
          </a:p>
          <a:p>
            <a:pPr marL="342900" indent="-342900">
              <a:buFont typeface="+mj-lt"/>
              <a:buAutoNum type="arabicPeriod"/>
            </a:pPr>
            <a:r>
              <a:rPr lang="en-IE" sz="1500" b="1" dirty="0"/>
              <a:t>Unity of Direction: </a:t>
            </a:r>
            <a:r>
              <a:rPr lang="en-IE" sz="1500" dirty="0"/>
              <a:t>All activities related to a specific goal should be under one coordinated plan to achieve unity and coordination.</a:t>
            </a:r>
          </a:p>
          <a:p>
            <a:pPr marL="342900" indent="-342900">
              <a:buFont typeface="+mj-lt"/>
              <a:buAutoNum type="arabicPeriod"/>
            </a:pPr>
            <a:endParaRPr lang="en-IE" sz="1500" dirty="0"/>
          </a:p>
          <a:p>
            <a:pPr marL="342900" indent="-342900">
              <a:buFont typeface="+mj-lt"/>
              <a:buAutoNum type="arabicPeriod"/>
            </a:pPr>
            <a:r>
              <a:rPr lang="en-IE" sz="1500" b="1" dirty="0"/>
              <a:t>Subordination of Individual Interest to the General Interest: </a:t>
            </a:r>
            <a:r>
              <a:rPr lang="en-IE" sz="1500" dirty="0"/>
              <a:t>The collective interest of the organization should take precedence over individual interests.</a:t>
            </a:r>
          </a:p>
          <a:p>
            <a:pPr marL="342900" indent="-342900">
              <a:buFont typeface="+mj-lt"/>
              <a:buAutoNum type="arabicPeriod"/>
            </a:pPr>
            <a:endParaRPr lang="en-IE" sz="1500" dirty="0"/>
          </a:p>
          <a:p>
            <a:pPr marL="342900" indent="-342900">
              <a:buFont typeface="+mj-lt"/>
              <a:buAutoNum type="arabicPeriod"/>
            </a:pPr>
            <a:r>
              <a:rPr lang="en-IE" sz="1500" b="1" dirty="0"/>
              <a:t>Remuneration: </a:t>
            </a:r>
            <a:r>
              <a:rPr lang="en-IE" sz="1500" dirty="0"/>
              <a:t>Fair compensation and benefits for employees to encourage motivation and job satisfaction.</a:t>
            </a:r>
          </a:p>
          <a:p>
            <a:pPr algn="just"/>
            <a:endParaRPr lang="en-IE" sz="1500" dirty="0"/>
          </a:p>
        </p:txBody>
      </p:sp>
    </p:spTree>
    <p:extLst>
      <p:ext uri="{BB962C8B-B14F-4D97-AF65-F5344CB8AC3E}">
        <p14:creationId xmlns:p14="http://schemas.microsoft.com/office/powerpoint/2010/main" val="213667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Fayol and Mintzberg</a:t>
            </a:r>
          </a:p>
        </p:txBody>
      </p:sp>
      <p:sp>
        <p:nvSpPr>
          <p:cNvPr id="3" name="AutoShape 2" descr="14 Principles of Management by Henri Fayol - GeeksforGeeks">
            <a:extLst>
              <a:ext uri="{FF2B5EF4-FFF2-40B4-BE49-F238E27FC236}">
                <a16:creationId xmlns:a16="http://schemas.microsoft.com/office/drawing/2014/main" id="{7A74EE1A-A8B6-4E7E-891C-19EC0D66D9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pic>
        <p:nvPicPr>
          <p:cNvPr id="4" name="Picture 3">
            <a:extLst>
              <a:ext uri="{FF2B5EF4-FFF2-40B4-BE49-F238E27FC236}">
                <a16:creationId xmlns:a16="http://schemas.microsoft.com/office/drawing/2014/main" id="{EE4C46AF-12F2-462F-87B7-1A652DDB9268}"/>
              </a:ext>
            </a:extLst>
          </p:cNvPr>
          <p:cNvPicPr>
            <a:picLocks noChangeAspect="1"/>
          </p:cNvPicPr>
          <p:nvPr/>
        </p:nvPicPr>
        <p:blipFill>
          <a:blip r:embed="rId2"/>
          <a:stretch>
            <a:fillRect/>
          </a:stretch>
        </p:blipFill>
        <p:spPr>
          <a:xfrm>
            <a:off x="467000" y="1837974"/>
            <a:ext cx="4378787" cy="2516317"/>
          </a:xfrm>
          <a:prstGeom prst="rect">
            <a:avLst/>
          </a:prstGeom>
        </p:spPr>
      </p:pic>
      <p:sp>
        <p:nvSpPr>
          <p:cNvPr id="6" name="Rectangle 5">
            <a:extLst>
              <a:ext uri="{FF2B5EF4-FFF2-40B4-BE49-F238E27FC236}">
                <a16:creationId xmlns:a16="http://schemas.microsoft.com/office/drawing/2014/main" id="{434A4C62-55E1-43C0-BA71-449F35437A95}"/>
              </a:ext>
            </a:extLst>
          </p:cNvPr>
          <p:cNvSpPr/>
          <p:nvPr/>
        </p:nvSpPr>
        <p:spPr>
          <a:xfrm>
            <a:off x="2013357" y="4510216"/>
            <a:ext cx="1717137" cy="246221"/>
          </a:xfrm>
          <a:prstGeom prst="rect">
            <a:avLst/>
          </a:prstGeom>
        </p:spPr>
        <p:txBody>
          <a:bodyPr wrap="none">
            <a:spAutoFit/>
          </a:bodyPr>
          <a:lstStyle/>
          <a:p>
            <a:r>
              <a:rPr lang="en-IE" sz="1000" dirty="0"/>
              <a:t>Image Source: </a:t>
            </a:r>
            <a:r>
              <a:rPr lang="en-IE" sz="1000" dirty="0" err="1"/>
              <a:t>Geeksforgeeks</a:t>
            </a:r>
            <a:endParaRPr lang="en-IE" sz="1000" dirty="0"/>
          </a:p>
        </p:txBody>
      </p:sp>
      <p:sp>
        <p:nvSpPr>
          <p:cNvPr id="7" name="Rectangle 6">
            <a:extLst>
              <a:ext uri="{FF2B5EF4-FFF2-40B4-BE49-F238E27FC236}">
                <a16:creationId xmlns:a16="http://schemas.microsoft.com/office/drawing/2014/main" id="{BBDC85C2-3679-4991-92B0-C6050540D297}"/>
              </a:ext>
            </a:extLst>
          </p:cNvPr>
          <p:cNvSpPr/>
          <p:nvPr/>
        </p:nvSpPr>
        <p:spPr>
          <a:xfrm>
            <a:off x="373196" y="1044898"/>
            <a:ext cx="4384983" cy="369332"/>
          </a:xfrm>
          <a:prstGeom prst="rect">
            <a:avLst/>
          </a:prstGeom>
        </p:spPr>
        <p:txBody>
          <a:bodyPr wrap="none">
            <a:spAutoFit/>
          </a:bodyPr>
          <a:lstStyle/>
          <a:p>
            <a:pPr fontAlgn="base"/>
            <a:r>
              <a:rPr lang="en-IE" b="1" dirty="0"/>
              <a:t>14 Principles of Management by Henri Fayol</a:t>
            </a:r>
            <a:endParaRPr lang="en-IE" b="1" i="0" dirty="0">
              <a:effectLst/>
            </a:endParaRPr>
          </a:p>
        </p:txBody>
      </p:sp>
      <p:sp>
        <p:nvSpPr>
          <p:cNvPr id="8" name="Rectangle 7">
            <a:extLst>
              <a:ext uri="{FF2B5EF4-FFF2-40B4-BE49-F238E27FC236}">
                <a16:creationId xmlns:a16="http://schemas.microsoft.com/office/drawing/2014/main" id="{6E0873FB-D1D4-403F-AA5C-B901BC43386F}"/>
              </a:ext>
            </a:extLst>
          </p:cNvPr>
          <p:cNvSpPr/>
          <p:nvPr/>
        </p:nvSpPr>
        <p:spPr>
          <a:xfrm>
            <a:off x="5242039" y="1111493"/>
            <a:ext cx="6831592" cy="4939814"/>
          </a:xfrm>
          <a:prstGeom prst="rect">
            <a:avLst/>
          </a:prstGeom>
        </p:spPr>
        <p:txBody>
          <a:bodyPr wrap="square">
            <a:spAutoFit/>
          </a:bodyPr>
          <a:lstStyle/>
          <a:p>
            <a:pPr marL="342900" indent="-342900">
              <a:buFont typeface="+mj-lt"/>
              <a:buAutoNum type="arabicPeriod" startAt="8"/>
            </a:pPr>
            <a:r>
              <a:rPr lang="en-IE" sz="1500" b="1" dirty="0"/>
              <a:t>Centralization: </a:t>
            </a:r>
            <a:r>
              <a:rPr lang="en-IE" sz="1500" dirty="0"/>
              <a:t>Determining the appropriate level of centralization in decision-making based on the organization's size and requirements.</a:t>
            </a:r>
          </a:p>
          <a:p>
            <a:pPr marL="342900" indent="-342900">
              <a:buFont typeface="+mj-lt"/>
              <a:buAutoNum type="arabicPeriod" startAt="8"/>
            </a:pPr>
            <a:endParaRPr lang="en-IE" sz="1500" dirty="0"/>
          </a:p>
          <a:p>
            <a:pPr marL="342900" indent="-342900">
              <a:buFont typeface="+mj-lt"/>
              <a:buAutoNum type="arabicPeriod" startAt="8"/>
            </a:pPr>
            <a:r>
              <a:rPr lang="en-IE" sz="1500" b="1" dirty="0"/>
              <a:t>Scalar Chain: </a:t>
            </a:r>
            <a:r>
              <a:rPr lang="en-IE" sz="1500" dirty="0"/>
              <a:t>Clear and formalized chain of authority from top to bottom within the organization for effective communication and coordination.</a:t>
            </a:r>
          </a:p>
          <a:p>
            <a:pPr marL="342900" indent="-342900">
              <a:buFont typeface="+mj-lt"/>
              <a:buAutoNum type="arabicPeriod" startAt="8"/>
            </a:pPr>
            <a:endParaRPr lang="en-IE" sz="1500" dirty="0"/>
          </a:p>
          <a:p>
            <a:pPr marL="342900" indent="-342900">
              <a:buFont typeface="+mj-lt"/>
              <a:buAutoNum type="arabicPeriod" startAt="8"/>
            </a:pPr>
            <a:r>
              <a:rPr lang="en-IE" sz="1500" b="1" dirty="0"/>
              <a:t>Order: </a:t>
            </a:r>
            <a:r>
              <a:rPr lang="en-IE" sz="1500" dirty="0"/>
              <a:t>A place for everything and everything in its place, emphasizing an organized workspace and process efficiency.</a:t>
            </a:r>
          </a:p>
          <a:p>
            <a:pPr marL="342900" indent="-342900">
              <a:buFont typeface="+mj-lt"/>
              <a:buAutoNum type="arabicPeriod" startAt="8"/>
            </a:pPr>
            <a:endParaRPr lang="en-IE" sz="1500" dirty="0"/>
          </a:p>
          <a:p>
            <a:pPr marL="342900" indent="-342900">
              <a:buFont typeface="+mj-lt"/>
              <a:buAutoNum type="arabicPeriod" startAt="8"/>
            </a:pPr>
            <a:r>
              <a:rPr lang="en-IE" sz="1500" b="1" dirty="0"/>
              <a:t>Equity:  </a:t>
            </a:r>
            <a:r>
              <a:rPr lang="en-IE" sz="1500" dirty="0"/>
              <a:t>Fair treatment of employees, providing a sense of justice and impartiality in actions and decisions.</a:t>
            </a:r>
          </a:p>
          <a:p>
            <a:pPr marL="342900" indent="-342900">
              <a:buFont typeface="+mj-lt"/>
              <a:buAutoNum type="arabicPeriod" startAt="8"/>
            </a:pPr>
            <a:endParaRPr lang="en-IE" sz="1500" dirty="0"/>
          </a:p>
          <a:p>
            <a:pPr marL="342900" indent="-342900">
              <a:buFont typeface="+mj-lt"/>
              <a:buAutoNum type="arabicPeriod" startAt="8"/>
            </a:pPr>
            <a:r>
              <a:rPr lang="en-IE" sz="1500" b="1" dirty="0"/>
              <a:t>Stability of Tenure of Personnel: </a:t>
            </a:r>
            <a:r>
              <a:rPr lang="en-IE" sz="1500" dirty="0"/>
              <a:t>Minimizing employee turnover to ensure stability and efficiency in operations by providing job security and career growth.</a:t>
            </a:r>
          </a:p>
          <a:p>
            <a:pPr marL="342900" indent="-342900">
              <a:buFont typeface="+mj-lt"/>
              <a:buAutoNum type="arabicPeriod" startAt="8"/>
            </a:pPr>
            <a:endParaRPr lang="en-IE" sz="1500" dirty="0"/>
          </a:p>
          <a:p>
            <a:pPr marL="342900" indent="-342900">
              <a:buFont typeface="+mj-lt"/>
              <a:buAutoNum type="arabicPeriod" startAt="8"/>
            </a:pPr>
            <a:r>
              <a:rPr lang="en-IE" sz="1500" b="1" dirty="0"/>
              <a:t>Initiative: </a:t>
            </a:r>
            <a:r>
              <a:rPr lang="en-IE" sz="1500" dirty="0"/>
              <a:t>Encouraging employees to take the initiative and show creativity and innovation in their work.</a:t>
            </a:r>
          </a:p>
          <a:p>
            <a:pPr marL="342900" indent="-342900">
              <a:buFont typeface="+mj-lt"/>
              <a:buAutoNum type="arabicPeriod" startAt="8"/>
            </a:pPr>
            <a:endParaRPr lang="en-IE" sz="1500" dirty="0"/>
          </a:p>
          <a:p>
            <a:pPr marL="342900" indent="-342900">
              <a:buFont typeface="+mj-lt"/>
              <a:buAutoNum type="arabicPeriod" startAt="8"/>
            </a:pPr>
            <a:r>
              <a:rPr lang="en-IE" sz="1500" b="1" dirty="0"/>
              <a:t>Esprit de Corps: </a:t>
            </a:r>
            <a:r>
              <a:rPr lang="en-IE" sz="1500" dirty="0"/>
              <a:t>Fostering team spirit and harmony among employees to create a sense of unity and teamwork.</a:t>
            </a:r>
          </a:p>
          <a:p>
            <a:pPr algn="just"/>
            <a:endParaRPr lang="en-IE" sz="1500" dirty="0"/>
          </a:p>
        </p:txBody>
      </p:sp>
    </p:spTree>
    <p:extLst>
      <p:ext uri="{BB962C8B-B14F-4D97-AF65-F5344CB8AC3E}">
        <p14:creationId xmlns:p14="http://schemas.microsoft.com/office/powerpoint/2010/main" val="128017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Organizational Motivation</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1754326"/>
          </a:xfrm>
          <a:prstGeom prst="rect">
            <a:avLst/>
          </a:prstGeom>
        </p:spPr>
        <p:txBody>
          <a:bodyPr wrap="square">
            <a:spAutoFit/>
          </a:bodyPr>
          <a:lstStyle/>
          <a:p>
            <a:r>
              <a:rPr lang="en-IE" dirty="0"/>
              <a:t>Organizational motivation refers to the process of incentivizing and energizing individuals or groups within an organization to act in a certain way, direct their efforts towards achieving specific goals, and sustain their efforts over time. </a:t>
            </a:r>
          </a:p>
          <a:p>
            <a:endParaRPr lang="en-IE" dirty="0"/>
          </a:p>
          <a:p>
            <a:r>
              <a:rPr lang="en-IE" dirty="0"/>
              <a:t>It involves understanding and influencing the factors that drive employees to be engaged, committed, and productive in their work within the organizational setting</a:t>
            </a:r>
            <a:endParaRPr lang="en-US" sz="2400" dirty="0"/>
          </a:p>
        </p:txBody>
      </p:sp>
      <p:pic>
        <p:nvPicPr>
          <p:cNvPr id="3" name="Picture 2">
            <a:extLst>
              <a:ext uri="{FF2B5EF4-FFF2-40B4-BE49-F238E27FC236}">
                <a16:creationId xmlns:a16="http://schemas.microsoft.com/office/drawing/2014/main" id="{E7FBE7A7-228A-4449-8A62-9B7EBEAF1926}"/>
              </a:ext>
            </a:extLst>
          </p:cNvPr>
          <p:cNvPicPr>
            <a:picLocks noChangeAspect="1"/>
          </p:cNvPicPr>
          <p:nvPr/>
        </p:nvPicPr>
        <p:blipFill>
          <a:blip r:embed="rId2"/>
          <a:stretch>
            <a:fillRect/>
          </a:stretch>
        </p:blipFill>
        <p:spPr>
          <a:xfrm>
            <a:off x="3956755" y="3022001"/>
            <a:ext cx="3855594" cy="1980417"/>
          </a:xfrm>
          <a:prstGeom prst="rect">
            <a:avLst/>
          </a:prstGeom>
        </p:spPr>
      </p:pic>
      <p:sp>
        <p:nvSpPr>
          <p:cNvPr id="5" name="Rectangle 4">
            <a:extLst>
              <a:ext uri="{FF2B5EF4-FFF2-40B4-BE49-F238E27FC236}">
                <a16:creationId xmlns:a16="http://schemas.microsoft.com/office/drawing/2014/main" id="{1330D5BE-559A-491C-BE87-F1C8EDB8DEA4}"/>
              </a:ext>
            </a:extLst>
          </p:cNvPr>
          <p:cNvSpPr/>
          <p:nvPr/>
        </p:nvSpPr>
        <p:spPr>
          <a:xfrm>
            <a:off x="4385371" y="5002418"/>
            <a:ext cx="1393330" cy="246221"/>
          </a:xfrm>
          <a:prstGeom prst="rect">
            <a:avLst/>
          </a:prstGeom>
        </p:spPr>
        <p:txBody>
          <a:bodyPr wrap="none">
            <a:spAutoFit/>
          </a:bodyPr>
          <a:lstStyle/>
          <a:p>
            <a:r>
              <a:rPr lang="en-IE" sz="1000" dirty="0"/>
              <a:t>Image Source: LinkedIn</a:t>
            </a:r>
          </a:p>
        </p:txBody>
      </p:sp>
    </p:spTree>
    <p:extLst>
      <p:ext uri="{BB962C8B-B14F-4D97-AF65-F5344CB8AC3E}">
        <p14:creationId xmlns:p14="http://schemas.microsoft.com/office/powerpoint/2010/main" val="153309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Fayol and Mintzberg</a:t>
            </a:r>
          </a:p>
        </p:txBody>
      </p:sp>
      <p:sp>
        <p:nvSpPr>
          <p:cNvPr id="3" name="AutoShape 2" descr="14 Principles of Management by Henri Fayol - GeeksforGeeks">
            <a:extLst>
              <a:ext uri="{FF2B5EF4-FFF2-40B4-BE49-F238E27FC236}">
                <a16:creationId xmlns:a16="http://schemas.microsoft.com/office/drawing/2014/main" id="{7A74EE1A-A8B6-4E7E-891C-19EC0D66D9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6" name="Rectangle 5">
            <a:extLst>
              <a:ext uri="{FF2B5EF4-FFF2-40B4-BE49-F238E27FC236}">
                <a16:creationId xmlns:a16="http://schemas.microsoft.com/office/drawing/2014/main" id="{434A4C62-55E1-43C0-BA71-449F35437A95}"/>
              </a:ext>
            </a:extLst>
          </p:cNvPr>
          <p:cNvSpPr/>
          <p:nvPr/>
        </p:nvSpPr>
        <p:spPr>
          <a:xfrm>
            <a:off x="2039990" y="5657757"/>
            <a:ext cx="1393330" cy="246221"/>
          </a:xfrm>
          <a:prstGeom prst="rect">
            <a:avLst/>
          </a:prstGeom>
        </p:spPr>
        <p:txBody>
          <a:bodyPr wrap="none">
            <a:spAutoFit/>
          </a:bodyPr>
          <a:lstStyle/>
          <a:p>
            <a:r>
              <a:rPr lang="en-IE" sz="1000" dirty="0"/>
              <a:t>Image Source: Medium</a:t>
            </a:r>
          </a:p>
        </p:txBody>
      </p:sp>
      <p:sp>
        <p:nvSpPr>
          <p:cNvPr id="7" name="Rectangle 6">
            <a:extLst>
              <a:ext uri="{FF2B5EF4-FFF2-40B4-BE49-F238E27FC236}">
                <a16:creationId xmlns:a16="http://schemas.microsoft.com/office/drawing/2014/main" id="{BBDC85C2-3679-4991-92B0-C6050540D297}"/>
              </a:ext>
            </a:extLst>
          </p:cNvPr>
          <p:cNvSpPr/>
          <p:nvPr/>
        </p:nvSpPr>
        <p:spPr>
          <a:xfrm>
            <a:off x="832776" y="805820"/>
            <a:ext cx="5110823" cy="369332"/>
          </a:xfrm>
          <a:prstGeom prst="rect">
            <a:avLst/>
          </a:prstGeom>
        </p:spPr>
        <p:txBody>
          <a:bodyPr wrap="none">
            <a:spAutoFit/>
          </a:bodyPr>
          <a:lstStyle/>
          <a:p>
            <a:pPr fontAlgn="base"/>
            <a:r>
              <a:rPr lang="en-IE" b="1" dirty="0"/>
              <a:t>10 Roles of Manager Suggested by Henry Mintzberg</a:t>
            </a:r>
            <a:endParaRPr lang="en-IE" b="1" i="0" dirty="0">
              <a:effectLst/>
            </a:endParaRPr>
          </a:p>
        </p:txBody>
      </p:sp>
      <p:pic>
        <p:nvPicPr>
          <p:cNvPr id="10242" name="Picture 2" descr="Mintzberg Model: 10 Different Roles of a Successful Manager | by Taskworld  | Taskworld Blog | Medium">
            <a:extLst>
              <a:ext uri="{FF2B5EF4-FFF2-40B4-BE49-F238E27FC236}">
                <a16:creationId xmlns:a16="http://schemas.microsoft.com/office/drawing/2014/main" id="{EF054C53-8DEC-4CCE-95F2-CCA84DD31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34" y="1220212"/>
            <a:ext cx="4076116" cy="443754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8D49788-E543-40EE-AB7E-0523C000D2BA}"/>
              </a:ext>
            </a:extLst>
          </p:cNvPr>
          <p:cNvSpPr/>
          <p:nvPr/>
        </p:nvSpPr>
        <p:spPr>
          <a:xfrm>
            <a:off x="5595042" y="1985956"/>
            <a:ext cx="5904166" cy="3493264"/>
          </a:xfrm>
          <a:prstGeom prst="rect">
            <a:avLst/>
          </a:prstGeom>
        </p:spPr>
        <p:txBody>
          <a:bodyPr wrap="square">
            <a:spAutoFit/>
          </a:bodyPr>
          <a:lstStyle/>
          <a:p>
            <a:r>
              <a:rPr lang="en-IE" sz="1700" b="1" u="sng" dirty="0"/>
              <a:t>Interpersonal Roles</a:t>
            </a:r>
          </a:p>
          <a:p>
            <a:r>
              <a:rPr lang="en-IE" sz="1700" b="1" dirty="0"/>
              <a:t>Figurehead:</a:t>
            </a:r>
            <a:endParaRPr lang="en-IE" sz="1700" dirty="0"/>
          </a:p>
          <a:p>
            <a:pPr lvl="1"/>
            <a:r>
              <a:rPr lang="en-IE" sz="1700" dirty="0"/>
              <a:t>The manager represents the organization in a symbolic or ceremonial capacity, often performing duties of a social or legal nature.</a:t>
            </a:r>
          </a:p>
          <a:p>
            <a:r>
              <a:rPr lang="en-IE" sz="1700" b="1" dirty="0"/>
              <a:t>Leader:</a:t>
            </a:r>
            <a:endParaRPr lang="en-IE" sz="1700" dirty="0"/>
          </a:p>
          <a:p>
            <a:pPr lvl="1"/>
            <a:r>
              <a:rPr lang="en-IE" sz="1700" dirty="0"/>
              <a:t>The manager is responsible for providing guidance and direction to subordinates, fostering motivation and teamwork within the organization.</a:t>
            </a:r>
          </a:p>
          <a:p>
            <a:r>
              <a:rPr lang="en-IE" sz="1700" b="1" dirty="0"/>
              <a:t>Liaison:</a:t>
            </a:r>
            <a:endParaRPr lang="en-IE" sz="1700" dirty="0"/>
          </a:p>
          <a:p>
            <a:pPr lvl="1"/>
            <a:r>
              <a:rPr lang="en-IE" sz="1700" dirty="0"/>
              <a:t>Managers interact and build relationships with people outside their unit or organization, often maintaining communication with peers and stakeholders.</a:t>
            </a:r>
          </a:p>
        </p:txBody>
      </p:sp>
    </p:spTree>
    <p:extLst>
      <p:ext uri="{BB962C8B-B14F-4D97-AF65-F5344CB8AC3E}">
        <p14:creationId xmlns:p14="http://schemas.microsoft.com/office/powerpoint/2010/main" val="269265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Fayol and Mintzberg</a:t>
            </a:r>
          </a:p>
        </p:txBody>
      </p:sp>
      <p:sp>
        <p:nvSpPr>
          <p:cNvPr id="3" name="AutoShape 2" descr="14 Principles of Management by Henri Fayol - GeeksforGeeks">
            <a:extLst>
              <a:ext uri="{FF2B5EF4-FFF2-40B4-BE49-F238E27FC236}">
                <a16:creationId xmlns:a16="http://schemas.microsoft.com/office/drawing/2014/main" id="{7A74EE1A-A8B6-4E7E-891C-19EC0D66D9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6" name="Rectangle 5">
            <a:extLst>
              <a:ext uri="{FF2B5EF4-FFF2-40B4-BE49-F238E27FC236}">
                <a16:creationId xmlns:a16="http://schemas.microsoft.com/office/drawing/2014/main" id="{434A4C62-55E1-43C0-BA71-449F35437A95}"/>
              </a:ext>
            </a:extLst>
          </p:cNvPr>
          <p:cNvSpPr/>
          <p:nvPr/>
        </p:nvSpPr>
        <p:spPr>
          <a:xfrm>
            <a:off x="2039990" y="5657757"/>
            <a:ext cx="1393330" cy="246221"/>
          </a:xfrm>
          <a:prstGeom prst="rect">
            <a:avLst/>
          </a:prstGeom>
        </p:spPr>
        <p:txBody>
          <a:bodyPr wrap="none">
            <a:spAutoFit/>
          </a:bodyPr>
          <a:lstStyle/>
          <a:p>
            <a:r>
              <a:rPr lang="en-IE" sz="1000" dirty="0"/>
              <a:t>Image Source: Medium</a:t>
            </a:r>
          </a:p>
        </p:txBody>
      </p:sp>
      <p:sp>
        <p:nvSpPr>
          <p:cNvPr id="7" name="Rectangle 6">
            <a:extLst>
              <a:ext uri="{FF2B5EF4-FFF2-40B4-BE49-F238E27FC236}">
                <a16:creationId xmlns:a16="http://schemas.microsoft.com/office/drawing/2014/main" id="{BBDC85C2-3679-4991-92B0-C6050540D297}"/>
              </a:ext>
            </a:extLst>
          </p:cNvPr>
          <p:cNvSpPr/>
          <p:nvPr/>
        </p:nvSpPr>
        <p:spPr>
          <a:xfrm>
            <a:off x="832776" y="805820"/>
            <a:ext cx="5110823" cy="369332"/>
          </a:xfrm>
          <a:prstGeom prst="rect">
            <a:avLst/>
          </a:prstGeom>
        </p:spPr>
        <p:txBody>
          <a:bodyPr wrap="none">
            <a:spAutoFit/>
          </a:bodyPr>
          <a:lstStyle/>
          <a:p>
            <a:pPr fontAlgn="base"/>
            <a:r>
              <a:rPr lang="en-IE" b="1" dirty="0"/>
              <a:t>10 Roles of Manager Suggested by Henry Mintzberg</a:t>
            </a:r>
            <a:endParaRPr lang="en-IE" b="1" i="0" dirty="0">
              <a:effectLst/>
            </a:endParaRPr>
          </a:p>
        </p:txBody>
      </p:sp>
      <p:pic>
        <p:nvPicPr>
          <p:cNvPr id="10242" name="Picture 2" descr="Mintzberg Model: 10 Different Roles of a Successful Manager | by Taskworld  | Taskworld Blog | Medium">
            <a:extLst>
              <a:ext uri="{FF2B5EF4-FFF2-40B4-BE49-F238E27FC236}">
                <a16:creationId xmlns:a16="http://schemas.microsoft.com/office/drawing/2014/main" id="{EF054C53-8DEC-4CCE-95F2-CCA84DD31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34" y="1220212"/>
            <a:ext cx="4076116" cy="443754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8D49788-E543-40EE-AB7E-0523C000D2BA}"/>
              </a:ext>
            </a:extLst>
          </p:cNvPr>
          <p:cNvSpPr/>
          <p:nvPr/>
        </p:nvSpPr>
        <p:spPr>
          <a:xfrm>
            <a:off x="5124111" y="1641273"/>
            <a:ext cx="6771992" cy="4016484"/>
          </a:xfrm>
          <a:prstGeom prst="rect">
            <a:avLst/>
          </a:prstGeom>
        </p:spPr>
        <p:txBody>
          <a:bodyPr wrap="square">
            <a:spAutoFit/>
          </a:bodyPr>
          <a:lstStyle/>
          <a:p>
            <a:r>
              <a:rPr lang="en-IE" sz="1700" b="1" u="sng" dirty="0"/>
              <a:t>Decisional Roles</a:t>
            </a:r>
          </a:p>
          <a:p>
            <a:r>
              <a:rPr lang="en-IE" sz="1700" b="1" dirty="0"/>
              <a:t>Entrepreneur: </a:t>
            </a:r>
            <a:endParaRPr lang="en-IE" sz="1700" dirty="0"/>
          </a:p>
          <a:p>
            <a:pPr lvl="1"/>
            <a:r>
              <a:rPr lang="en-IE" sz="1700" dirty="0"/>
              <a:t>Managers are responsible for initiating and overseeing innovation, change, and improvement within their unit or organization.</a:t>
            </a:r>
          </a:p>
          <a:p>
            <a:r>
              <a:rPr lang="en-IE" sz="1700" b="1" dirty="0"/>
              <a:t>Disturbance Handler:</a:t>
            </a:r>
            <a:endParaRPr lang="en-IE" sz="1700" dirty="0"/>
          </a:p>
          <a:p>
            <a:pPr lvl="1"/>
            <a:r>
              <a:rPr lang="en-IE" sz="1700" dirty="0"/>
              <a:t>Managers are tasked with resolving conflicts or crises that disrupt the smooth functioning of the organization.</a:t>
            </a:r>
          </a:p>
          <a:p>
            <a:r>
              <a:rPr lang="en-IE" sz="1700" b="1" dirty="0"/>
              <a:t>Resource Allocator:</a:t>
            </a:r>
            <a:endParaRPr lang="en-IE" sz="1700" dirty="0"/>
          </a:p>
          <a:p>
            <a:pPr lvl="1"/>
            <a:r>
              <a:rPr lang="en-IE" sz="1700" dirty="0"/>
              <a:t>The manager decides where resources (e.g., finances, personnel) should be allocated within the organization to achieve its objectives efficiently.</a:t>
            </a:r>
          </a:p>
          <a:p>
            <a:r>
              <a:rPr lang="en-IE" sz="1700" b="1" dirty="0"/>
              <a:t>Negotiator:</a:t>
            </a:r>
            <a:endParaRPr lang="en-IE" sz="1700" dirty="0"/>
          </a:p>
          <a:p>
            <a:pPr lvl="1"/>
            <a:r>
              <a:rPr lang="en-IE" sz="1700" dirty="0"/>
              <a:t>Managers negotiate with stakeholders, other units, or external parties to reach agreements and ensure favourable outcomes for the organization.</a:t>
            </a:r>
          </a:p>
        </p:txBody>
      </p:sp>
    </p:spTree>
    <p:extLst>
      <p:ext uri="{BB962C8B-B14F-4D97-AF65-F5344CB8AC3E}">
        <p14:creationId xmlns:p14="http://schemas.microsoft.com/office/powerpoint/2010/main" val="343176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Fayol and Mintzberg</a:t>
            </a:r>
          </a:p>
        </p:txBody>
      </p:sp>
      <p:sp>
        <p:nvSpPr>
          <p:cNvPr id="3" name="AutoShape 2" descr="14 Principles of Management by Henri Fayol - GeeksforGeeks">
            <a:extLst>
              <a:ext uri="{FF2B5EF4-FFF2-40B4-BE49-F238E27FC236}">
                <a16:creationId xmlns:a16="http://schemas.microsoft.com/office/drawing/2014/main" id="{7A74EE1A-A8B6-4E7E-891C-19EC0D66D9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6" name="Rectangle 5">
            <a:extLst>
              <a:ext uri="{FF2B5EF4-FFF2-40B4-BE49-F238E27FC236}">
                <a16:creationId xmlns:a16="http://schemas.microsoft.com/office/drawing/2014/main" id="{434A4C62-55E1-43C0-BA71-449F35437A95}"/>
              </a:ext>
            </a:extLst>
          </p:cNvPr>
          <p:cNvSpPr/>
          <p:nvPr/>
        </p:nvSpPr>
        <p:spPr>
          <a:xfrm>
            <a:off x="2039990" y="5657757"/>
            <a:ext cx="1393330" cy="246221"/>
          </a:xfrm>
          <a:prstGeom prst="rect">
            <a:avLst/>
          </a:prstGeom>
        </p:spPr>
        <p:txBody>
          <a:bodyPr wrap="none">
            <a:spAutoFit/>
          </a:bodyPr>
          <a:lstStyle/>
          <a:p>
            <a:r>
              <a:rPr lang="en-IE" sz="1000" dirty="0"/>
              <a:t>Image Source: Medium</a:t>
            </a:r>
          </a:p>
        </p:txBody>
      </p:sp>
      <p:sp>
        <p:nvSpPr>
          <p:cNvPr id="7" name="Rectangle 6">
            <a:extLst>
              <a:ext uri="{FF2B5EF4-FFF2-40B4-BE49-F238E27FC236}">
                <a16:creationId xmlns:a16="http://schemas.microsoft.com/office/drawing/2014/main" id="{BBDC85C2-3679-4991-92B0-C6050540D297}"/>
              </a:ext>
            </a:extLst>
          </p:cNvPr>
          <p:cNvSpPr/>
          <p:nvPr/>
        </p:nvSpPr>
        <p:spPr>
          <a:xfrm>
            <a:off x="832776" y="805820"/>
            <a:ext cx="5110823" cy="369332"/>
          </a:xfrm>
          <a:prstGeom prst="rect">
            <a:avLst/>
          </a:prstGeom>
        </p:spPr>
        <p:txBody>
          <a:bodyPr wrap="none">
            <a:spAutoFit/>
          </a:bodyPr>
          <a:lstStyle/>
          <a:p>
            <a:pPr fontAlgn="base"/>
            <a:r>
              <a:rPr lang="en-IE" b="1" dirty="0"/>
              <a:t>10 Roles of Manager Suggested by Henry Mintzberg</a:t>
            </a:r>
            <a:endParaRPr lang="en-IE" b="1" i="0" dirty="0">
              <a:effectLst/>
            </a:endParaRPr>
          </a:p>
        </p:txBody>
      </p:sp>
      <p:pic>
        <p:nvPicPr>
          <p:cNvPr id="10242" name="Picture 2" descr="Mintzberg Model: 10 Different Roles of a Successful Manager | by Taskworld  | Taskworld Blog | Medium">
            <a:extLst>
              <a:ext uri="{FF2B5EF4-FFF2-40B4-BE49-F238E27FC236}">
                <a16:creationId xmlns:a16="http://schemas.microsoft.com/office/drawing/2014/main" id="{EF054C53-8DEC-4CCE-95F2-CCA84DD31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34" y="1220212"/>
            <a:ext cx="4076116" cy="443754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8D49788-E543-40EE-AB7E-0523C000D2BA}"/>
              </a:ext>
            </a:extLst>
          </p:cNvPr>
          <p:cNvSpPr/>
          <p:nvPr/>
        </p:nvSpPr>
        <p:spPr>
          <a:xfrm>
            <a:off x="5524021" y="1641273"/>
            <a:ext cx="5904166" cy="3754874"/>
          </a:xfrm>
          <a:prstGeom prst="rect">
            <a:avLst/>
          </a:prstGeom>
        </p:spPr>
        <p:txBody>
          <a:bodyPr wrap="square">
            <a:spAutoFit/>
          </a:bodyPr>
          <a:lstStyle/>
          <a:p>
            <a:r>
              <a:rPr lang="en-IE" sz="1700" b="1" u="sng" dirty="0"/>
              <a:t>Informational Roles</a:t>
            </a:r>
          </a:p>
          <a:p>
            <a:r>
              <a:rPr lang="en-IE" sz="1700" b="1" dirty="0"/>
              <a:t>Monitor:</a:t>
            </a:r>
            <a:endParaRPr lang="en-IE" sz="1700" dirty="0"/>
          </a:p>
          <a:p>
            <a:pPr lvl="1"/>
            <a:r>
              <a:rPr lang="en-IE" sz="1700" dirty="0"/>
              <a:t>Managers continuously gather information, both from internal and external sources, to stay informed about the organization and its environment.</a:t>
            </a:r>
          </a:p>
          <a:p>
            <a:r>
              <a:rPr lang="en-IE" sz="1700" b="1" dirty="0"/>
              <a:t>Disseminator:</a:t>
            </a:r>
            <a:endParaRPr lang="en-IE" sz="1700" dirty="0"/>
          </a:p>
          <a:p>
            <a:pPr lvl="1"/>
            <a:r>
              <a:rPr lang="en-IE" sz="1700" dirty="0"/>
              <a:t>The manager shares information with team members and others in the organization, ensuring that relevant knowledge is communicated effectively.</a:t>
            </a:r>
          </a:p>
          <a:p>
            <a:r>
              <a:rPr lang="en-IE" sz="1700" b="1" dirty="0"/>
              <a:t>Spokesperson:</a:t>
            </a:r>
            <a:endParaRPr lang="en-IE" sz="1700" dirty="0"/>
          </a:p>
          <a:p>
            <a:pPr lvl="1"/>
            <a:r>
              <a:rPr lang="en-IE" sz="1700" dirty="0"/>
              <a:t>Managers represent their organizational unit, conveying information to outsiders or stakeholders, and providing updates on organizational activities and decisions.</a:t>
            </a:r>
          </a:p>
          <a:p>
            <a:pPr lvl="1"/>
            <a:endParaRPr lang="en-IE" sz="1700" dirty="0"/>
          </a:p>
        </p:txBody>
      </p:sp>
    </p:spTree>
    <p:extLst>
      <p:ext uri="{BB962C8B-B14F-4D97-AF65-F5344CB8AC3E}">
        <p14:creationId xmlns:p14="http://schemas.microsoft.com/office/powerpoint/2010/main" val="226628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Fayol and Mintzberg</a:t>
            </a:r>
          </a:p>
        </p:txBody>
      </p:sp>
      <p:sp>
        <p:nvSpPr>
          <p:cNvPr id="3" name="AutoShape 2" descr="14 Principles of Management by Henri Fayol - GeeksforGeeks">
            <a:extLst>
              <a:ext uri="{FF2B5EF4-FFF2-40B4-BE49-F238E27FC236}">
                <a16:creationId xmlns:a16="http://schemas.microsoft.com/office/drawing/2014/main" id="{7A74EE1A-A8B6-4E7E-891C-19EC0D66D9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5" name="Rectangle 4">
            <a:extLst>
              <a:ext uri="{FF2B5EF4-FFF2-40B4-BE49-F238E27FC236}">
                <a16:creationId xmlns:a16="http://schemas.microsoft.com/office/drawing/2014/main" id="{4E0A2938-C28D-4B6A-A61A-8343171BF76A}"/>
              </a:ext>
            </a:extLst>
          </p:cNvPr>
          <p:cNvSpPr/>
          <p:nvPr/>
        </p:nvSpPr>
        <p:spPr>
          <a:xfrm>
            <a:off x="597762" y="744337"/>
            <a:ext cx="4968537" cy="5493812"/>
          </a:xfrm>
          <a:prstGeom prst="rect">
            <a:avLst/>
          </a:prstGeom>
        </p:spPr>
        <p:txBody>
          <a:bodyPr wrap="square">
            <a:spAutoFit/>
          </a:bodyPr>
          <a:lstStyle/>
          <a:p>
            <a:pPr algn="just"/>
            <a:r>
              <a:rPr lang="en-IE" sz="1500" b="1" dirty="0"/>
              <a:t>Fayol's Influence on Organizational Motivation:</a:t>
            </a:r>
          </a:p>
          <a:p>
            <a:pPr algn="just"/>
            <a:r>
              <a:rPr lang="en-IE" sz="1500" dirty="0"/>
              <a:t>Henri Fayol's contributions primarily revolved around defining managerial functions and principles. Although he did not propose a formal motivation theory, his principles do have implications for motivation within organizations:</a:t>
            </a:r>
          </a:p>
          <a:p>
            <a:pPr algn="just"/>
            <a:r>
              <a:rPr lang="en-IE" sz="1500" b="1" dirty="0"/>
              <a:t>1. Unity of Direction:</a:t>
            </a:r>
          </a:p>
          <a:p>
            <a:pPr algn="just"/>
            <a:r>
              <a:rPr lang="en-IE" sz="1500" dirty="0"/>
              <a:t>Aligning individual and organizational goals to ensure a unified effort, which can enhance motivation. When employees understand how their tasks contribute to the broader objectives, they are more likely to be motivated to achieve them.</a:t>
            </a:r>
          </a:p>
          <a:p>
            <a:pPr algn="just"/>
            <a:r>
              <a:rPr lang="en-IE" sz="1500" b="1" dirty="0"/>
              <a:t>2. Esprit de Corps:</a:t>
            </a:r>
          </a:p>
          <a:p>
            <a:pPr algn="just"/>
            <a:r>
              <a:rPr lang="en-IE" sz="1500" dirty="0"/>
              <a:t>Encouraging team spirit and unity fosters a positive work environment, promoting motivation. A harmonious team atmosphere can significantly influence employee morale and motivation to contribute to the team's success.</a:t>
            </a:r>
          </a:p>
          <a:p>
            <a:pPr algn="just"/>
            <a:r>
              <a:rPr lang="en-IE" sz="1500" b="1" dirty="0"/>
              <a:t>3. Scalar Chain and Hierarchy:</a:t>
            </a:r>
          </a:p>
          <a:p>
            <a:pPr algn="just"/>
            <a:r>
              <a:rPr lang="en-IE" sz="1500" dirty="0"/>
              <a:t>Fayol's principle of scalar chain and hierarchical structure provides a clear communication and reporting structure. A well-defined hierarchy can reduce confusion and conflicts, contributing to a more motivated and organized workforce.</a:t>
            </a:r>
          </a:p>
          <a:p>
            <a:endParaRPr lang="en-IE" dirty="0">
              <a:solidFill>
                <a:srgbClr val="374151"/>
              </a:solidFill>
              <a:latin typeface="Söhne"/>
            </a:endParaRPr>
          </a:p>
          <a:p>
            <a:endParaRPr lang="en-IE" dirty="0"/>
          </a:p>
        </p:txBody>
      </p:sp>
      <p:sp>
        <p:nvSpPr>
          <p:cNvPr id="4" name="Rectangle 3">
            <a:extLst>
              <a:ext uri="{FF2B5EF4-FFF2-40B4-BE49-F238E27FC236}">
                <a16:creationId xmlns:a16="http://schemas.microsoft.com/office/drawing/2014/main" id="{D81AE3CD-ACB9-475B-B308-8CBDC0E2CDC5}"/>
              </a:ext>
            </a:extLst>
          </p:cNvPr>
          <p:cNvSpPr/>
          <p:nvPr/>
        </p:nvSpPr>
        <p:spPr>
          <a:xfrm>
            <a:off x="5871101" y="753499"/>
            <a:ext cx="6096000" cy="4478149"/>
          </a:xfrm>
          <a:prstGeom prst="rect">
            <a:avLst/>
          </a:prstGeom>
        </p:spPr>
        <p:txBody>
          <a:bodyPr>
            <a:spAutoFit/>
          </a:bodyPr>
          <a:lstStyle/>
          <a:p>
            <a:pPr algn="just"/>
            <a:r>
              <a:rPr lang="en-IE" sz="1500" b="1" dirty="0"/>
              <a:t>Mintzberg's Influence on Organizational Motivation:</a:t>
            </a:r>
          </a:p>
          <a:p>
            <a:pPr algn="just"/>
            <a:r>
              <a:rPr lang="en-IE" sz="1500" dirty="0"/>
              <a:t>Henry Mintzberg's work primarily focused on managerial roles and the functions managers perform. While he did not propose a motivation theory, his insights into managerial roles and leadership have implications for motivation:</a:t>
            </a:r>
          </a:p>
          <a:p>
            <a:pPr algn="just"/>
            <a:r>
              <a:rPr lang="en-IE" sz="1500" b="1" dirty="0"/>
              <a:t>1. Managerial Roles:</a:t>
            </a:r>
          </a:p>
          <a:p>
            <a:pPr algn="just"/>
            <a:r>
              <a:rPr lang="en-IE" sz="1500" dirty="0"/>
              <a:t>Mintzberg's managerial roles, especially the interpersonal roles (e.g., being a leader), directly influence employee motivation. Effective leadership is a key factor in motivating employees and creating a positive work environment.</a:t>
            </a:r>
          </a:p>
          <a:p>
            <a:pPr algn="just"/>
            <a:r>
              <a:rPr lang="en-IE" sz="1500" b="1" dirty="0"/>
              <a:t>2. Leadership Styles:</a:t>
            </a:r>
          </a:p>
          <a:p>
            <a:pPr algn="just"/>
            <a:r>
              <a:rPr lang="en-IE" sz="1500" dirty="0"/>
              <a:t>Mintzberg's approach emphasizes the significance of leadership in motivating employees. Different leadership styles (e.g., transformational, transactional) can have varying impacts on employee motivation, engagement, and job satisfaction.</a:t>
            </a:r>
          </a:p>
          <a:p>
            <a:pPr algn="just"/>
            <a:r>
              <a:rPr lang="en-IE" sz="1500" b="1" dirty="0"/>
              <a:t>3. Decisional Roles:</a:t>
            </a:r>
          </a:p>
          <a:p>
            <a:pPr algn="just"/>
            <a:r>
              <a:rPr lang="en-IE" sz="1500" dirty="0"/>
              <a:t>Making decisions effectively, one of Mintzberg's managerial roles, is critical for motivating employees. Employees feel motivated when they see that decisions are made fairly and based on input and consideration.</a:t>
            </a:r>
            <a:endParaRPr lang="en-IE" sz="1500" b="0" i="0" dirty="0">
              <a:effectLst/>
            </a:endParaRPr>
          </a:p>
        </p:txBody>
      </p:sp>
      <p:sp>
        <p:nvSpPr>
          <p:cNvPr id="6" name="Rectangle 5">
            <a:extLst>
              <a:ext uri="{FF2B5EF4-FFF2-40B4-BE49-F238E27FC236}">
                <a16:creationId xmlns:a16="http://schemas.microsoft.com/office/drawing/2014/main" id="{C86B454B-169C-4507-A12D-A115A4E35037}"/>
              </a:ext>
            </a:extLst>
          </p:cNvPr>
          <p:cNvSpPr/>
          <p:nvPr/>
        </p:nvSpPr>
        <p:spPr>
          <a:xfrm>
            <a:off x="514906" y="744337"/>
            <a:ext cx="5146424" cy="4990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BFE02AD3-54CC-48B5-8B28-893106D2C7C3}"/>
              </a:ext>
            </a:extLst>
          </p:cNvPr>
          <p:cNvSpPr/>
          <p:nvPr/>
        </p:nvSpPr>
        <p:spPr>
          <a:xfrm>
            <a:off x="5871101" y="744337"/>
            <a:ext cx="6193652" cy="4990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00241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Fayol and Mintzberg</a:t>
            </a:r>
          </a:p>
        </p:txBody>
      </p:sp>
      <p:sp>
        <p:nvSpPr>
          <p:cNvPr id="3" name="AutoShape 2" descr="14 Principles of Management by Henri Fayol - GeeksforGeeks">
            <a:extLst>
              <a:ext uri="{FF2B5EF4-FFF2-40B4-BE49-F238E27FC236}">
                <a16:creationId xmlns:a16="http://schemas.microsoft.com/office/drawing/2014/main" id="{7A74EE1A-A8B6-4E7E-891C-19EC0D66D9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5" name="Rectangle 4">
            <a:extLst>
              <a:ext uri="{FF2B5EF4-FFF2-40B4-BE49-F238E27FC236}">
                <a16:creationId xmlns:a16="http://schemas.microsoft.com/office/drawing/2014/main" id="{4E0A2938-C28D-4B6A-A61A-8343171BF76A}"/>
              </a:ext>
            </a:extLst>
          </p:cNvPr>
          <p:cNvSpPr/>
          <p:nvPr/>
        </p:nvSpPr>
        <p:spPr>
          <a:xfrm>
            <a:off x="597762" y="744337"/>
            <a:ext cx="10801166" cy="2585323"/>
          </a:xfrm>
          <a:prstGeom prst="rect">
            <a:avLst/>
          </a:prstGeom>
        </p:spPr>
        <p:txBody>
          <a:bodyPr wrap="square">
            <a:spAutoFit/>
          </a:bodyPr>
          <a:lstStyle/>
          <a:p>
            <a:r>
              <a:rPr lang="en-IE" dirty="0"/>
              <a:t>While Fayol's principles emphasize creating a conducive work environment and a clear structure to enhance motivation, Mintzberg's managerial roles underscore the importance of leadership and effective decision-making. Integrating these aspects can contribute to a motivated and engaged workforce.</a:t>
            </a:r>
          </a:p>
          <a:p>
            <a:endParaRPr lang="en-IE" dirty="0"/>
          </a:p>
          <a:p>
            <a:r>
              <a:rPr lang="en-IE" dirty="0"/>
              <a:t>While Fayol and Mintzberg did not develop specific motivation theories, their managerial principles and roles have significant implications for understanding and fostering motivation within organizations by promoting effective communication, clear structure, strong leadership, and a positive work atmosphere.</a:t>
            </a:r>
          </a:p>
          <a:p>
            <a:endParaRPr lang="en-IE" dirty="0">
              <a:solidFill>
                <a:srgbClr val="374151"/>
              </a:solidFill>
              <a:latin typeface="Söhne"/>
            </a:endParaRPr>
          </a:p>
          <a:p>
            <a:endParaRPr lang="en-IE" dirty="0"/>
          </a:p>
        </p:txBody>
      </p:sp>
    </p:spTree>
    <p:extLst>
      <p:ext uri="{BB962C8B-B14F-4D97-AF65-F5344CB8AC3E}">
        <p14:creationId xmlns:p14="http://schemas.microsoft.com/office/powerpoint/2010/main" val="39519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Fayol’s Principles in Practice</a:t>
            </a:r>
          </a:p>
        </p:txBody>
      </p:sp>
      <p:sp>
        <p:nvSpPr>
          <p:cNvPr id="3" name="AutoShape 2" descr="14 Principles of Management by Henri Fayol - GeeksforGeeks">
            <a:extLst>
              <a:ext uri="{FF2B5EF4-FFF2-40B4-BE49-F238E27FC236}">
                <a16:creationId xmlns:a16="http://schemas.microsoft.com/office/drawing/2014/main" id="{7A74EE1A-A8B6-4E7E-891C-19EC0D66D9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5" name="Rectangle 4">
            <a:extLst>
              <a:ext uri="{FF2B5EF4-FFF2-40B4-BE49-F238E27FC236}">
                <a16:creationId xmlns:a16="http://schemas.microsoft.com/office/drawing/2014/main" id="{4E0A2938-C28D-4B6A-A61A-8343171BF76A}"/>
              </a:ext>
            </a:extLst>
          </p:cNvPr>
          <p:cNvSpPr/>
          <p:nvPr/>
        </p:nvSpPr>
        <p:spPr>
          <a:xfrm>
            <a:off x="597762" y="744337"/>
            <a:ext cx="6034545" cy="4801314"/>
          </a:xfrm>
          <a:prstGeom prst="rect">
            <a:avLst/>
          </a:prstGeom>
        </p:spPr>
        <p:txBody>
          <a:bodyPr wrap="square">
            <a:spAutoFit/>
          </a:bodyPr>
          <a:lstStyle/>
          <a:p>
            <a:pPr algn="just"/>
            <a:r>
              <a:rPr lang="en-IE" b="1" dirty="0"/>
              <a:t>General Electric (GE)</a:t>
            </a:r>
          </a:p>
          <a:p>
            <a:pPr marL="285750" indent="-285750" algn="just">
              <a:buFont typeface="Arial" panose="020B0604020202020204" pitchFamily="34" charset="0"/>
              <a:buChar char="•"/>
            </a:pPr>
            <a:r>
              <a:rPr lang="en-IE" b="1" dirty="0"/>
              <a:t>Unity of Direction:</a:t>
            </a:r>
            <a:r>
              <a:rPr lang="en-IE" dirty="0"/>
              <a:t> GE aligns its diverse businesses under a common corporate strategy and vision, ensuring a unified direction across the organization.</a:t>
            </a:r>
          </a:p>
          <a:p>
            <a:pPr marL="285750" indent="-285750" algn="just">
              <a:buFont typeface="Arial" panose="020B0604020202020204" pitchFamily="34" charset="0"/>
              <a:buChar char="•"/>
            </a:pPr>
            <a:r>
              <a:rPr lang="en-IE" b="1" dirty="0"/>
              <a:t>Scalar Chain and Hierarchy:</a:t>
            </a:r>
            <a:r>
              <a:rPr lang="en-IE" dirty="0"/>
              <a:t> The company maintains a clear hierarchical structure, emphasizing a well-defined chain of command and reporting relationships.</a:t>
            </a:r>
          </a:p>
          <a:p>
            <a:pPr algn="just"/>
            <a:endParaRPr lang="en-IE" dirty="0"/>
          </a:p>
          <a:p>
            <a:pPr algn="just"/>
            <a:r>
              <a:rPr lang="en-IE" b="1" dirty="0"/>
              <a:t> Procter &amp; Gamble (P&amp;G)</a:t>
            </a:r>
          </a:p>
          <a:p>
            <a:pPr marL="285750" indent="-285750" algn="just">
              <a:buFont typeface="Arial" panose="020B0604020202020204" pitchFamily="34" charset="0"/>
              <a:buChar char="•"/>
            </a:pPr>
            <a:r>
              <a:rPr lang="en-IE" b="1" dirty="0"/>
              <a:t>Division of Work:</a:t>
            </a:r>
            <a:r>
              <a:rPr lang="en-IE" dirty="0"/>
              <a:t> P&amp;G assigns specific tasks and responsibilities based on expertise and specialization, optimizing performance and efficiency.</a:t>
            </a:r>
          </a:p>
          <a:p>
            <a:pPr marL="285750" indent="-285750" algn="just">
              <a:buFont typeface="Arial" panose="020B0604020202020204" pitchFamily="34" charset="0"/>
              <a:buChar char="•"/>
            </a:pPr>
            <a:r>
              <a:rPr lang="en-IE" b="1" dirty="0"/>
              <a:t>Unity of Direction:</a:t>
            </a:r>
            <a:r>
              <a:rPr lang="en-IE" dirty="0"/>
              <a:t> P&amp;G emphasizes aligning individual objectives with organizational goals to ensure a unified direction in pursuit of its mission.</a:t>
            </a:r>
          </a:p>
          <a:p>
            <a:pPr algn="just"/>
            <a:endParaRPr lang="en-IE" dirty="0">
              <a:solidFill>
                <a:srgbClr val="374151"/>
              </a:solidFill>
              <a:latin typeface="Söhne"/>
            </a:endParaRPr>
          </a:p>
          <a:p>
            <a:pPr algn="just"/>
            <a:endParaRPr lang="en-IE" dirty="0"/>
          </a:p>
        </p:txBody>
      </p:sp>
      <p:pic>
        <p:nvPicPr>
          <p:cNvPr id="12290" name="Picture 2">
            <a:extLst>
              <a:ext uri="{FF2B5EF4-FFF2-40B4-BE49-F238E27FC236}">
                <a16:creationId xmlns:a16="http://schemas.microsoft.com/office/drawing/2014/main" id="{745CCA6E-039C-4C54-9BEE-03FEC89DB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013" y="651630"/>
            <a:ext cx="1510730" cy="151073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F0DF024-C969-4F9F-AAAB-9A7D94975BEA}"/>
              </a:ext>
            </a:extLst>
          </p:cNvPr>
          <p:cNvSpPr/>
          <p:nvPr/>
        </p:nvSpPr>
        <p:spPr>
          <a:xfrm>
            <a:off x="8236956" y="2313998"/>
            <a:ext cx="1774845" cy="246221"/>
          </a:xfrm>
          <a:prstGeom prst="rect">
            <a:avLst/>
          </a:prstGeom>
        </p:spPr>
        <p:txBody>
          <a:bodyPr wrap="none">
            <a:spAutoFit/>
          </a:bodyPr>
          <a:lstStyle/>
          <a:p>
            <a:r>
              <a:rPr lang="en-IE" sz="1000" dirty="0"/>
              <a:t>Image Source: General Electric</a:t>
            </a:r>
          </a:p>
        </p:txBody>
      </p:sp>
      <p:pic>
        <p:nvPicPr>
          <p:cNvPr id="12292" name="Picture 4">
            <a:extLst>
              <a:ext uri="{FF2B5EF4-FFF2-40B4-BE49-F238E27FC236}">
                <a16:creationId xmlns:a16="http://schemas.microsoft.com/office/drawing/2014/main" id="{ED8190B0-7EA8-4B28-923E-FC02B9C83F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013" y="3075507"/>
            <a:ext cx="1407894" cy="14078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FE53326-AB51-4C2B-9D68-DDDC3348D5F5}"/>
              </a:ext>
            </a:extLst>
          </p:cNvPr>
          <p:cNvSpPr/>
          <p:nvPr/>
        </p:nvSpPr>
        <p:spPr>
          <a:xfrm>
            <a:off x="8236956" y="4798966"/>
            <a:ext cx="1888659" cy="246221"/>
          </a:xfrm>
          <a:prstGeom prst="rect">
            <a:avLst/>
          </a:prstGeom>
        </p:spPr>
        <p:txBody>
          <a:bodyPr wrap="none">
            <a:spAutoFit/>
          </a:bodyPr>
          <a:lstStyle/>
          <a:p>
            <a:r>
              <a:rPr lang="en-IE" sz="1000" dirty="0"/>
              <a:t>Image Source: Procter &amp; Gamble</a:t>
            </a:r>
          </a:p>
        </p:txBody>
      </p:sp>
    </p:spTree>
    <p:extLst>
      <p:ext uri="{BB962C8B-B14F-4D97-AF65-F5344CB8AC3E}">
        <p14:creationId xmlns:p14="http://schemas.microsoft.com/office/powerpoint/2010/main" val="338574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499207" cy="753644"/>
          </a:xfrm>
        </p:spPr>
        <p:txBody>
          <a:bodyPr>
            <a:normAutofit/>
          </a:bodyPr>
          <a:lstStyle/>
          <a:p>
            <a:r>
              <a:rPr lang="en-IE" dirty="0"/>
              <a:t>Mintzberg's Managerial Roles in Practice</a:t>
            </a:r>
          </a:p>
        </p:txBody>
      </p:sp>
      <p:sp>
        <p:nvSpPr>
          <p:cNvPr id="3" name="AutoShape 2" descr="14 Principles of Management by Henri Fayol - GeeksforGeeks">
            <a:extLst>
              <a:ext uri="{FF2B5EF4-FFF2-40B4-BE49-F238E27FC236}">
                <a16:creationId xmlns:a16="http://schemas.microsoft.com/office/drawing/2014/main" id="{7A74EE1A-A8B6-4E7E-891C-19EC0D66D9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5" name="Rectangle 4">
            <a:extLst>
              <a:ext uri="{FF2B5EF4-FFF2-40B4-BE49-F238E27FC236}">
                <a16:creationId xmlns:a16="http://schemas.microsoft.com/office/drawing/2014/main" id="{4E0A2938-C28D-4B6A-A61A-8343171BF76A}"/>
              </a:ext>
            </a:extLst>
          </p:cNvPr>
          <p:cNvSpPr/>
          <p:nvPr/>
        </p:nvSpPr>
        <p:spPr>
          <a:xfrm>
            <a:off x="597762" y="744337"/>
            <a:ext cx="7747247" cy="4524315"/>
          </a:xfrm>
          <a:prstGeom prst="rect">
            <a:avLst/>
          </a:prstGeom>
        </p:spPr>
        <p:txBody>
          <a:bodyPr wrap="square">
            <a:spAutoFit/>
          </a:bodyPr>
          <a:lstStyle/>
          <a:p>
            <a:r>
              <a:rPr lang="en-IE" b="1" dirty="0"/>
              <a:t>Apple Inc.</a:t>
            </a:r>
          </a:p>
          <a:p>
            <a:pPr marL="285750" indent="-285750">
              <a:buFont typeface="Arial" panose="020B0604020202020204" pitchFamily="34" charset="0"/>
              <a:buChar char="•"/>
            </a:pPr>
            <a:r>
              <a:rPr lang="en-IE" b="1" dirty="0"/>
              <a:t>Interpersonal Roles:</a:t>
            </a:r>
            <a:r>
              <a:rPr lang="en-IE" dirty="0"/>
              <a:t> Apple's CEO and leadership team often play the roles of figureheads and leaders, representing the organization and setting the strategic direction.</a:t>
            </a:r>
          </a:p>
          <a:p>
            <a:pPr marL="285750" indent="-285750">
              <a:buFont typeface="Arial" panose="020B0604020202020204" pitchFamily="34" charset="0"/>
              <a:buChar char="•"/>
            </a:pPr>
            <a:r>
              <a:rPr lang="en-IE" b="1" dirty="0"/>
              <a:t>Decisional Roles:</a:t>
            </a:r>
            <a:r>
              <a:rPr lang="en-IE" dirty="0"/>
              <a:t> Apple's leadership is heavily involved in decision-making, especially concerning product innovation and market strategies.</a:t>
            </a:r>
          </a:p>
          <a:p>
            <a:endParaRPr lang="en-IE" dirty="0"/>
          </a:p>
          <a:p>
            <a:r>
              <a:rPr lang="en-IE" b="1" dirty="0"/>
              <a:t>Amazon</a:t>
            </a:r>
          </a:p>
          <a:p>
            <a:pPr marL="285750" indent="-285750">
              <a:buFont typeface="Arial" panose="020B0604020202020204" pitchFamily="34" charset="0"/>
              <a:buChar char="•"/>
            </a:pPr>
            <a:r>
              <a:rPr lang="en-IE" b="1" dirty="0"/>
              <a:t>Interpersonal Roles:</a:t>
            </a:r>
            <a:r>
              <a:rPr lang="en-IE" dirty="0"/>
              <a:t> Former Amazon's CEO 2021, Jeff Bezos (at the time of this writing), played significant roles as a leader and liaison, driving the company's vision and establishing partnerships.</a:t>
            </a:r>
          </a:p>
          <a:p>
            <a:pPr marL="285750" indent="-285750">
              <a:buFont typeface="Arial" panose="020B0604020202020204" pitchFamily="34" charset="0"/>
              <a:buChar char="•"/>
            </a:pPr>
            <a:r>
              <a:rPr lang="en-IE" b="1" dirty="0"/>
              <a:t>Informational Roles:</a:t>
            </a:r>
            <a:r>
              <a:rPr lang="en-IE" dirty="0"/>
              <a:t> Amazon's executives, particularly in data-driven areas like logistics and e-commerce, act as monitors and disseminators, ensuring the efficient flow of information within the organization.</a:t>
            </a:r>
          </a:p>
          <a:p>
            <a:pPr algn="just"/>
            <a:endParaRPr lang="en-IE" dirty="0">
              <a:solidFill>
                <a:srgbClr val="374151"/>
              </a:solidFill>
              <a:latin typeface="Söhne"/>
            </a:endParaRPr>
          </a:p>
          <a:p>
            <a:pPr algn="just"/>
            <a:endParaRPr lang="en-IE" dirty="0"/>
          </a:p>
        </p:txBody>
      </p:sp>
      <p:sp>
        <p:nvSpPr>
          <p:cNvPr id="7" name="Rectangle 6">
            <a:extLst>
              <a:ext uri="{FF2B5EF4-FFF2-40B4-BE49-F238E27FC236}">
                <a16:creationId xmlns:a16="http://schemas.microsoft.com/office/drawing/2014/main" id="{5F0DF024-C969-4F9F-AAAB-9A7D94975BEA}"/>
              </a:ext>
            </a:extLst>
          </p:cNvPr>
          <p:cNvSpPr/>
          <p:nvPr/>
        </p:nvSpPr>
        <p:spPr>
          <a:xfrm>
            <a:off x="8707472" y="2313998"/>
            <a:ext cx="1255472" cy="246221"/>
          </a:xfrm>
          <a:prstGeom prst="rect">
            <a:avLst/>
          </a:prstGeom>
        </p:spPr>
        <p:txBody>
          <a:bodyPr wrap="none">
            <a:spAutoFit/>
          </a:bodyPr>
          <a:lstStyle/>
          <a:p>
            <a:r>
              <a:rPr lang="en-IE" sz="1000" dirty="0"/>
              <a:t>Image Source: Apple</a:t>
            </a:r>
          </a:p>
        </p:txBody>
      </p:sp>
      <p:sp>
        <p:nvSpPr>
          <p:cNvPr id="9" name="Rectangle 8">
            <a:extLst>
              <a:ext uri="{FF2B5EF4-FFF2-40B4-BE49-F238E27FC236}">
                <a16:creationId xmlns:a16="http://schemas.microsoft.com/office/drawing/2014/main" id="{CFE53326-AB51-4C2B-9D68-DDDC3348D5F5}"/>
              </a:ext>
            </a:extLst>
          </p:cNvPr>
          <p:cNvSpPr/>
          <p:nvPr/>
        </p:nvSpPr>
        <p:spPr>
          <a:xfrm>
            <a:off x="8831412" y="4760943"/>
            <a:ext cx="1377300" cy="246221"/>
          </a:xfrm>
          <a:prstGeom prst="rect">
            <a:avLst/>
          </a:prstGeom>
        </p:spPr>
        <p:txBody>
          <a:bodyPr wrap="none">
            <a:spAutoFit/>
          </a:bodyPr>
          <a:lstStyle/>
          <a:p>
            <a:r>
              <a:rPr lang="en-IE" sz="1000" dirty="0"/>
              <a:t>Image Source: Amazon</a:t>
            </a:r>
          </a:p>
        </p:txBody>
      </p:sp>
      <p:pic>
        <p:nvPicPr>
          <p:cNvPr id="13314" name="Picture 2">
            <a:extLst>
              <a:ext uri="{FF2B5EF4-FFF2-40B4-BE49-F238E27FC236}">
                <a16:creationId xmlns:a16="http://schemas.microsoft.com/office/drawing/2014/main" id="{92E59A62-5673-4E81-B241-BE696661F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5329" y="831697"/>
            <a:ext cx="1348369" cy="134836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11540B57-434B-4D10-B5D1-37D6D748B3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8434" y="3165316"/>
            <a:ext cx="1954613" cy="1215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41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Learning Objectives Completed</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1938992"/>
          </a:xfrm>
          <a:prstGeom prst="rect">
            <a:avLst/>
          </a:prstGeom>
        </p:spPr>
        <p:txBody>
          <a:bodyPr wrap="square">
            <a:spAutoFit/>
          </a:bodyPr>
          <a:lstStyle/>
          <a:p>
            <a:pPr marL="457200" indent="-457200">
              <a:buFont typeface="+mj-lt"/>
              <a:buAutoNum type="arabicPeriod"/>
            </a:pPr>
            <a:r>
              <a:rPr lang="en-US" sz="2400" dirty="0"/>
              <a:t>Define what motivation is in relation to the workplace</a:t>
            </a:r>
          </a:p>
          <a:p>
            <a:pPr marL="457200" indent="-457200">
              <a:buFont typeface="+mj-lt"/>
              <a:buAutoNum type="arabicPeriod"/>
            </a:pPr>
            <a:r>
              <a:rPr lang="en-US" sz="2400" dirty="0"/>
              <a:t>Understand the different motivation theories</a:t>
            </a:r>
          </a:p>
          <a:p>
            <a:pPr marL="457200" indent="-457200">
              <a:buFont typeface="+mj-lt"/>
              <a:buAutoNum type="arabicPeriod"/>
            </a:pPr>
            <a:r>
              <a:rPr lang="en-IE" sz="2400" dirty="0"/>
              <a:t>Fayol's and Mintzberg's Approaches to Management Roles: Significance of Motivation and Structure in Organizations</a:t>
            </a:r>
            <a:br>
              <a:rPr lang="en-IE" sz="2400" dirty="0"/>
            </a:br>
            <a:endParaRPr lang="en-US" sz="2400" dirty="0"/>
          </a:p>
        </p:txBody>
      </p:sp>
      <p:pic>
        <p:nvPicPr>
          <p:cNvPr id="3" name="Picture 2">
            <a:extLst>
              <a:ext uri="{FF2B5EF4-FFF2-40B4-BE49-F238E27FC236}">
                <a16:creationId xmlns:a16="http://schemas.microsoft.com/office/drawing/2014/main" id="{FF440F69-CE88-47FB-8868-270D007CC992}"/>
              </a:ext>
            </a:extLst>
          </p:cNvPr>
          <p:cNvPicPr>
            <a:picLocks noChangeAspect="1"/>
          </p:cNvPicPr>
          <p:nvPr/>
        </p:nvPicPr>
        <p:blipFill>
          <a:blip r:embed="rId2"/>
          <a:stretch>
            <a:fillRect/>
          </a:stretch>
        </p:blipFill>
        <p:spPr>
          <a:xfrm>
            <a:off x="3195356" y="2527365"/>
            <a:ext cx="4547959" cy="2799237"/>
          </a:xfrm>
          <a:prstGeom prst="rect">
            <a:avLst/>
          </a:prstGeom>
        </p:spPr>
      </p:pic>
      <p:sp>
        <p:nvSpPr>
          <p:cNvPr id="5" name="Rectangle 4">
            <a:extLst>
              <a:ext uri="{FF2B5EF4-FFF2-40B4-BE49-F238E27FC236}">
                <a16:creationId xmlns:a16="http://schemas.microsoft.com/office/drawing/2014/main" id="{E79D2D86-2F36-432A-80F0-B30FA8DEA738}"/>
              </a:ext>
            </a:extLst>
          </p:cNvPr>
          <p:cNvSpPr/>
          <p:nvPr/>
        </p:nvSpPr>
        <p:spPr>
          <a:xfrm>
            <a:off x="3950365" y="5365388"/>
            <a:ext cx="3206327" cy="246221"/>
          </a:xfrm>
          <a:prstGeom prst="rect">
            <a:avLst/>
          </a:prstGeom>
        </p:spPr>
        <p:txBody>
          <a:bodyPr wrap="none">
            <a:spAutoFit/>
          </a:bodyPr>
          <a:lstStyle/>
          <a:p>
            <a:r>
              <a:rPr lang="en-IE" sz="1000" dirty="0"/>
              <a:t>Image Source: Institute of Entrepreneurship Development</a:t>
            </a:r>
          </a:p>
        </p:txBody>
      </p:sp>
    </p:spTree>
    <p:extLst>
      <p:ext uri="{BB962C8B-B14F-4D97-AF65-F5344CB8AC3E}">
        <p14:creationId xmlns:p14="http://schemas.microsoft.com/office/powerpoint/2010/main" val="241928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Organizational Motivation</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4801314"/>
          </a:xfrm>
          <a:prstGeom prst="rect">
            <a:avLst/>
          </a:prstGeom>
        </p:spPr>
        <p:txBody>
          <a:bodyPr wrap="square">
            <a:spAutoFit/>
          </a:bodyPr>
          <a:lstStyle/>
          <a:p>
            <a:r>
              <a:rPr lang="en-IE" dirty="0"/>
              <a:t>Key aspects of organizational motivation include:</a:t>
            </a:r>
          </a:p>
          <a:p>
            <a:endParaRPr lang="en-IE" dirty="0"/>
          </a:p>
          <a:p>
            <a:pPr marL="342900" indent="-342900">
              <a:buFont typeface="+mj-lt"/>
              <a:buAutoNum type="arabicPeriod"/>
            </a:pPr>
            <a:r>
              <a:rPr lang="en-IE" b="1" dirty="0"/>
              <a:t>Goal Orientation: </a:t>
            </a:r>
            <a:r>
              <a:rPr lang="en-IE" dirty="0"/>
              <a:t>Employees are motivated by organizational objectives, personal aspirations, and a desire to contribute to the accomplishment of goals that align with their values and beliefs.</a:t>
            </a:r>
          </a:p>
          <a:p>
            <a:pPr marL="342900" indent="-342900">
              <a:buFont typeface="+mj-lt"/>
              <a:buAutoNum type="arabicPeriod"/>
            </a:pPr>
            <a:endParaRPr lang="en-IE" dirty="0"/>
          </a:p>
          <a:p>
            <a:pPr marL="342900" indent="-342900">
              <a:buFont typeface="+mj-lt"/>
              <a:buAutoNum type="arabicPeriod"/>
            </a:pPr>
            <a:r>
              <a:rPr lang="en-IE" b="1" dirty="0"/>
              <a:t>Incentives and Rewards: </a:t>
            </a:r>
            <a:r>
              <a:rPr lang="en-IE" dirty="0"/>
              <a:t>Providing rewards, recognition, promotions, bonuses, or other incentives based on performance can motivate employees to put in their best effort and achieve desired outcomes.</a:t>
            </a:r>
          </a:p>
          <a:p>
            <a:pPr marL="342900" indent="-342900">
              <a:buFont typeface="+mj-lt"/>
              <a:buAutoNum type="arabicPeriod"/>
            </a:pPr>
            <a:endParaRPr lang="en-IE" dirty="0"/>
          </a:p>
          <a:p>
            <a:pPr marL="342900" indent="-342900">
              <a:buFont typeface="+mj-lt"/>
              <a:buAutoNum type="arabicPeriod"/>
            </a:pPr>
            <a:r>
              <a:rPr lang="en-IE" b="1" dirty="0"/>
              <a:t>Job Satisfaction: </a:t>
            </a:r>
            <a:r>
              <a:rPr lang="en-IE" dirty="0"/>
              <a:t>A positive work environment, meaningful work, opportunities for growth, and good relationships at work can enhance job satisfaction, contributing to higher motivation levels among employees.</a:t>
            </a:r>
          </a:p>
          <a:p>
            <a:pPr marL="342900" indent="-342900">
              <a:buFont typeface="+mj-lt"/>
              <a:buAutoNum type="arabicPeriod"/>
            </a:pPr>
            <a:endParaRPr lang="en-IE" dirty="0"/>
          </a:p>
          <a:p>
            <a:pPr marL="342900" indent="-342900">
              <a:buFont typeface="+mj-lt"/>
              <a:buAutoNum type="arabicPeriod"/>
            </a:pPr>
            <a:r>
              <a:rPr lang="en-IE" b="1" dirty="0"/>
              <a:t>Employee Engagement: </a:t>
            </a:r>
            <a:r>
              <a:rPr lang="en-IE" dirty="0"/>
              <a:t>Engaged employees are motivated to invest their discretionary effort to contribute to the success of the organization. Engagement is fostered through open communication, employee involvement, and opportunities for personal and professional development.</a:t>
            </a:r>
          </a:p>
          <a:p>
            <a:pPr marL="342900" indent="-342900">
              <a:buFont typeface="+mj-lt"/>
              <a:buAutoNum type="arabicPeriod"/>
            </a:pPr>
            <a:endParaRPr lang="en-IE" dirty="0"/>
          </a:p>
          <a:p>
            <a:pPr marL="342900" indent="-342900">
              <a:buFont typeface="+mj-lt"/>
              <a:buAutoNum type="arabicPeriod"/>
            </a:pPr>
            <a:r>
              <a:rPr lang="en-IE" b="1" dirty="0"/>
              <a:t>Effective Leadership: </a:t>
            </a:r>
            <a:r>
              <a:rPr lang="en-IE" dirty="0"/>
              <a:t>Leadership that provides clear direction, sets expectations, offers support, and encourages employee growth and empowerment plays a crucial role in motivating individuals and teams.</a:t>
            </a:r>
          </a:p>
        </p:txBody>
      </p:sp>
    </p:spTree>
    <p:extLst>
      <p:ext uri="{BB962C8B-B14F-4D97-AF65-F5344CB8AC3E}">
        <p14:creationId xmlns:p14="http://schemas.microsoft.com/office/powerpoint/2010/main" val="30242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Organizational Motivation</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5" y="808667"/>
            <a:ext cx="11409021" cy="5078313"/>
          </a:xfrm>
          <a:prstGeom prst="rect">
            <a:avLst/>
          </a:prstGeom>
        </p:spPr>
        <p:txBody>
          <a:bodyPr wrap="square">
            <a:spAutoFit/>
          </a:bodyPr>
          <a:lstStyle/>
          <a:p>
            <a:r>
              <a:rPr lang="en-IE" dirty="0"/>
              <a:t>Key aspects of organizational motivation include:</a:t>
            </a:r>
          </a:p>
          <a:p>
            <a:endParaRPr lang="en-IE" dirty="0"/>
          </a:p>
          <a:p>
            <a:pPr marL="342900" indent="-342900">
              <a:buFont typeface="+mj-lt"/>
              <a:buAutoNum type="arabicPeriod" startAt="6"/>
            </a:pPr>
            <a:r>
              <a:rPr lang="en-IE" b="1" dirty="0"/>
              <a:t>Intrinsic and Extrinsic Motivation</a:t>
            </a:r>
            <a:r>
              <a:rPr lang="en-IE" dirty="0"/>
              <a:t>: Intrinsic motivation comes from within an individual and is driven by personal satisfaction, interest in the work, and the desire to achieve. Extrinsic motivation is external and arises from rewards, recognition, or punishments.</a:t>
            </a:r>
          </a:p>
          <a:p>
            <a:pPr marL="342900" indent="-342900">
              <a:buFont typeface="+mj-lt"/>
              <a:buAutoNum type="arabicPeriod" startAt="6"/>
            </a:pPr>
            <a:endParaRPr lang="en-IE" dirty="0"/>
          </a:p>
          <a:p>
            <a:pPr marL="342900" indent="-342900">
              <a:buFont typeface="+mj-lt"/>
              <a:buAutoNum type="arabicPeriod" startAt="6"/>
            </a:pPr>
            <a:r>
              <a:rPr lang="en-IE" b="1" dirty="0"/>
              <a:t>Psychological Factors: </a:t>
            </a:r>
            <a:r>
              <a:rPr lang="en-IE" dirty="0"/>
              <a:t>Motivation is influenced by individual perceptions, attitudes, beliefs, and expectations. Factors such as self-esteem, self-efficacy, and perceived fairness also impact motivation.</a:t>
            </a:r>
          </a:p>
          <a:p>
            <a:pPr marL="342900" indent="-342900">
              <a:buFont typeface="+mj-lt"/>
              <a:buAutoNum type="arabicPeriod" startAt="6"/>
            </a:pPr>
            <a:endParaRPr lang="en-IE" dirty="0"/>
          </a:p>
          <a:p>
            <a:pPr marL="342900" indent="-342900">
              <a:buFont typeface="+mj-lt"/>
              <a:buAutoNum type="arabicPeriod" startAt="6"/>
            </a:pPr>
            <a:r>
              <a:rPr lang="en-IE" b="1" dirty="0"/>
              <a:t>Continuous Feedback and Communication</a:t>
            </a:r>
            <a:r>
              <a:rPr lang="en-IE" dirty="0"/>
              <a:t>: Providing regular and constructive feedback, clear communication of expectations, and fostering a culture of openness and transparency can enhance motivation by enabling employees to understand their progress and areas for improvement.</a:t>
            </a:r>
          </a:p>
          <a:p>
            <a:pPr marL="342900" indent="-342900">
              <a:buFont typeface="+mj-lt"/>
              <a:buAutoNum type="arabicPeriod" startAt="6"/>
            </a:pPr>
            <a:endParaRPr lang="en-IE" dirty="0"/>
          </a:p>
          <a:p>
            <a:endParaRPr lang="en-IE" dirty="0"/>
          </a:p>
          <a:p>
            <a:r>
              <a:rPr lang="en-IE" dirty="0"/>
              <a:t>Organizational motivation is a dynamic process influenced by a variety of internal and external factors. Effective management involves understanding these factors and creating strategies and initiatives to inspire and sustain high levels of motivation, resulting in increased productivity, employee satisfaction, and overall organizational success.</a:t>
            </a:r>
          </a:p>
          <a:p>
            <a:endParaRPr lang="en-IE" dirty="0"/>
          </a:p>
        </p:txBody>
      </p:sp>
    </p:spTree>
    <p:extLst>
      <p:ext uri="{BB962C8B-B14F-4D97-AF65-F5344CB8AC3E}">
        <p14:creationId xmlns:p14="http://schemas.microsoft.com/office/powerpoint/2010/main" val="90763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Maslow's Hierarchy of Needs</a:t>
            </a:r>
          </a:p>
        </p:txBody>
      </p:sp>
      <p:sp>
        <p:nvSpPr>
          <p:cNvPr id="8" name="Rectangle 7">
            <a:extLst>
              <a:ext uri="{FF2B5EF4-FFF2-40B4-BE49-F238E27FC236}">
                <a16:creationId xmlns:a16="http://schemas.microsoft.com/office/drawing/2014/main" id="{D2052424-12A2-4022-A0B8-0EA050FC1A6A}"/>
              </a:ext>
            </a:extLst>
          </p:cNvPr>
          <p:cNvSpPr/>
          <p:nvPr/>
        </p:nvSpPr>
        <p:spPr>
          <a:xfrm>
            <a:off x="7551686" y="1279981"/>
            <a:ext cx="4450923" cy="3139321"/>
          </a:xfrm>
          <a:prstGeom prst="rect">
            <a:avLst/>
          </a:prstGeom>
        </p:spPr>
        <p:txBody>
          <a:bodyPr wrap="square">
            <a:spAutoFit/>
          </a:bodyPr>
          <a:lstStyle/>
          <a:p>
            <a:r>
              <a:rPr lang="en-IE" dirty="0"/>
              <a:t>Maslow's Hierarchy of Needs is a psychological theory proposed by Abraham Maslow in 1943, which presents a five-tier model of human needs, often depicted as a pyramid. </a:t>
            </a:r>
          </a:p>
          <a:p>
            <a:endParaRPr lang="en-IE" dirty="0"/>
          </a:p>
          <a:p>
            <a:r>
              <a:rPr lang="en-IE" dirty="0"/>
              <a:t>The theory suggests that people are motivated to fulfil these needs in a hierarchical order, starting from the most basic and progressing towards higher-level needs as lower-level needs are satisfied. </a:t>
            </a:r>
            <a:endParaRPr lang="en-US" sz="2400" dirty="0"/>
          </a:p>
        </p:txBody>
      </p:sp>
      <p:pic>
        <p:nvPicPr>
          <p:cNvPr id="3" name="Picture 2">
            <a:extLst>
              <a:ext uri="{FF2B5EF4-FFF2-40B4-BE49-F238E27FC236}">
                <a16:creationId xmlns:a16="http://schemas.microsoft.com/office/drawing/2014/main" id="{84B1812D-DA96-43B8-8DE9-E5A9ECAD1F5B}"/>
              </a:ext>
            </a:extLst>
          </p:cNvPr>
          <p:cNvPicPr>
            <a:picLocks noChangeAspect="1"/>
          </p:cNvPicPr>
          <p:nvPr/>
        </p:nvPicPr>
        <p:blipFill>
          <a:blip r:embed="rId2"/>
          <a:stretch>
            <a:fillRect/>
          </a:stretch>
        </p:blipFill>
        <p:spPr>
          <a:xfrm>
            <a:off x="479729" y="759667"/>
            <a:ext cx="6701968" cy="3954376"/>
          </a:xfrm>
          <a:prstGeom prst="rect">
            <a:avLst/>
          </a:prstGeom>
        </p:spPr>
      </p:pic>
      <p:sp>
        <p:nvSpPr>
          <p:cNvPr id="5" name="Rectangle 4">
            <a:extLst>
              <a:ext uri="{FF2B5EF4-FFF2-40B4-BE49-F238E27FC236}">
                <a16:creationId xmlns:a16="http://schemas.microsoft.com/office/drawing/2014/main" id="{0998C11D-FB8D-4C24-9760-259AF01329C1}"/>
              </a:ext>
            </a:extLst>
          </p:cNvPr>
          <p:cNvSpPr/>
          <p:nvPr/>
        </p:nvSpPr>
        <p:spPr>
          <a:xfrm>
            <a:off x="2601424" y="4698641"/>
            <a:ext cx="1904689" cy="246221"/>
          </a:xfrm>
          <a:prstGeom prst="rect">
            <a:avLst/>
          </a:prstGeom>
        </p:spPr>
        <p:txBody>
          <a:bodyPr wrap="none">
            <a:spAutoFit/>
          </a:bodyPr>
          <a:lstStyle/>
          <a:p>
            <a:r>
              <a:rPr lang="en-IE" sz="1000" dirty="0"/>
              <a:t>Image Source: Simply Psychology</a:t>
            </a:r>
          </a:p>
        </p:txBody>
      </p:sp>
    </p:spTree>
    <p:extLst>
      <p:ext uri="{BB962C8B-B14F-4D97-AF65-F5344CB8AC3E}">
        <p14:creationId xmlns:p14="http://schemas.microsoft.com/office/powerpoint/2010/main" val="146609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Maslow's Hierarchy of Needs</a:t>
            </a:r>
          </a:p>
        </p:txBody>
      </p:sp>
      <p:sp>
        <p:nvSpPr>
          <p:cNvPr id="8" name="Rectangle 7">
            <a:extLst>
              <a:ext uri="{FF2B5EF4-FFF2-40B4-BE49-F238E27FC236}">
                <a16:creationId xmlns:a16="http://schemas.microsoft.com/office/drawing/2014/main" id="{D2052424-12A2-4022-A0B8-0EA050FC1A6A}"/>
              </a:ext>
            </a:extLst>
          </p:cNvPr>
          <p:cNvSpPr/>
          <p:nvPr/>
        </p:nvSpPr>
        <p:spPr>
          <a:xfrm>
            <a:off x="586262" y="1297736"/>
            <a:ext cx="8912490" cy="4524315"/>
          </a:xfrm>
          <a:prstGeom prst="rect">
            <a:avLst/>
          </a:prstGeom>
        </p:spPr>
        <p:txBody>
          <a:bodyPr wrap="square">
            <a:spAutoFit/>
          </a:bodyPr>
          <a:lstStyle/>
          <a:p>
            <a:pPr algn="just"/>
            <a:r>
              <a:rPr lang="en-IE" b="1" dirty="0"/>
              <a:t>Physiological Needs: </a:t>
            </a:r>
            <a:r>
              <a:rPr lang="en-IE" dirty="0"/>
              <a:t>At the base of the pyramid are the basic physiological needs necessary for human survival, including air, water, food, shelter, clothing, and sleep. Individuals seek to satisfy these needs before moving on to higher levels.</a:t>
            </a:r>
          </a:p>
          <a:p>
            <a:pPr algn="just"/>
            <a:r>
              <a:rPr lang="en-IE" b="1" dirty="0"/>
              <a:t>Safety Needs: </a:t>
            </a:r>
            <a:r>
              <a:rPr lang="en-IE" dirty="0"/>
              <a:t>Once physiological needs are met, individuals focus on safety and security needs, seeking stability, order, and protection from harm. This includes physical safety, health, financial security, employment, and property.</a:t>
            </a:r>
          </a:p>
          <a:p>
            <a:pPr algn="just"/>
            <a:r>
              <a:rPr lang="en-IE" b="1" dirty="0"/>
              <a:t>Social Needs: </a:t>
            </a:r>
            <a:r>
              <a:rPr lang="en-IE" dirty="0"/>
              <a:t>After safety, people strive for social connections and a sense of belonging. This level encompasses interpersonal relationships, friendships, and the desire to be a part of a group or community.</a:t>
            </a:r>
          </a:p>
          <a:p>
            <a:pPr algn="just"/>
            <a:r>
              <a:rPr lang="en-IE" b="1" dirty="0"/>
              <a:t>Esteem Needs: </a:t>
            </a:r>
            <a:r>
              <a:rPr lang="en-IE" dirty="0"/>
              <a:t>Once social needs are fulfilled, individuals seek to achieve a sense of self-esteem and recognition from others. This includes feelings of accomplishment, confidence, respect from others, and the need for prestige, recognition, and status.</a:t>
            </a:r>
          </a:p>
          <a:p>
            <a:pPr algn="just"/>
            <a:r>
              <a:rPr lang="en-IE" b="1" dirty="0"/>
              <a:t>Self-Actualization: </a:t>
            </a:r>
            <a:r>
              <a:rPr lang="en-IE" dirty="0"/>
              <a:t>At the top of the pyramid is self-actualization, representing the need for personal growth, realization of one's potential, and achieving personal aspirations. This includes creativity, problem-solving, morality, acceptance of facts and realities, and the ability to find purpose and meaning in life.</a:t>
            </a:r>
          </a:p>
        </p:txBody>
      </p:sp>
      <p:pic>
        <p:nvPicPr>
          <p:cNvPr id="3" name="Picture 2">
            <a:extLst>
              <a:ext uri="{FF2B5EF4-FFF2-40B4-BE49-F238E27FC236}">
                <a16:creationId xmlns:a16="http://schemas.microsoft.com/office/drawing/2014/main" id="{84B1812D-DA96-43B8-8DE9-E5A9ECAD1F5B}"/>
              </a:ext>
            </a:extLst>
          </p:cNvPr>
          <p:cNvPicPr>
            <a:picLocks noChangeAspect="1"/>
          </p:cNvPicPr>
          <p:nvPr/>
        </p:nvPicPr>
        <p:blipFill>
          <a:blip r:embed="rId2"/>
          <a:stretch>
            <a:fillRect/>
          </a:stretch>
        </p:blipFill>
        <p:spPr>
          <a:xfrm>
            <a:off x="9498751" y="36612"/>
            <a:ext cx="2693249" cy="1589103"/>
          </a:xfrm>
          <a:prstGeom prst="rect">
            <a:avLst/>
          </a:prstGeom>
        </p:spPr>
      </p:pic>
      <p:sp>
        <p:nvSpPr>
          <p:cNvPr id="5" name="Rectangle 4">
            <a:extLst>
              <a:ext uri="{FF2B5EF4-FFF2-40B4-BE49-F238E27FC236}">
                <a16:creationId xmlns:a16="http://schemas.microsoft.com/office/drawing/2014/main" id="{0998C11D-FB8D-4C24-9760-259AF01329C1}"/>
              </a:ext>
            </a:extLst>
          </p:cNvPr>
          <p:cNvSpPr/>
          <p:nvPr/>
        </p:nvSpPr>
        <p:spPr>
          <a:xfrm>
            <a:off x="10005401" y="1625715"/>
            <a:ext cx="1904689" cy="246221"/>
          </a:xfrm>
          <a:prstGeom prst="rect">
            <a:avLst/>
          </a:prstGeom>
        </p:spPr>
        <p:txBody>
          <a:bodyPr wrap="none">
            <a:spAutoFit/>
          </a:bodyPr>
          <a:lstStyle/>
          <a:p>
            <a:r>
              <a:rPr lang="en-IE" sz="1000" dirty="0"/>
              <a:t>Image Source: Simply Psychology</a:t>
            </a:r>
          </a:p>
        </p:txBody>
      </p:sp>
    </p:spTree>
    <p:extLst>
      <p:ext uri="{BB962C8B-B14F-4D97-AF65-F5344CB8AC3E}">
        <p14:creationId xmlns:p14="http://schemas.microsoft.com/office/powerpoint/2010/main" val="7458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Maslow's Hierarchy of Needs</a:t>
            </a:r>
          </a:p>
        </p:txBody>
      </p:sp>
      <p:sp>
        <p:nvSpPr>
          <p:cNvPr id="8" name="Rectangle 7">
            <a:extLst>
              <a:ext uri="{FF2B5EF4-FFF2-40B4-BE49-F238E27FC236}">
                <a16:creationId xmlns:a16="http://schemas.microsoft.com/office/drawing/2014/main" id="{D2052424-12A2-4022-A0B8-0EA050FC1A6A}"/>
              </a:ext>
            </a:extLst>
          </p:cNvPr>
          <p:cNvSpPr/>
          <p:nvPr/>
        </p:nvSpPr>
        <p:spPr>
          <a:xfrm>
            <a:off x="586262" y="1297736"/>
            <a:ext cx="6418220" cy="3416320"/>
          </a:xfrm>
          <a:prstGeom prst="rect">
            <a:avLst/>
          </a:prstGeom>
        </p:spPr>
        <p:txBody>
          <a:bodyPr wrap="square">
            <a:spAutoFit/>
          </a:bodyPr>
          <a:lstStyle/>
          <a:p>
            <a:r>
              <a:rPr lang="en-IE" dirty="0"/>
              <a:t>Maslow's theory suggests that individuals move up the hierarchy as lower-level needs are met. However, not everyone reaches the top level, as progress can be influenced by various factors such as personal circumstances, culture, and individual differences.</a:t>
            </a:r>
          </a:p>
          <a:p>
            <a:endParaRPr lang="en-IE" dirty="0"/>
          </a:p>
          <a:p>
            <a:r>
              <a:rPr lang="en-IE" dirty="0"/>
              <a:t>It's important to note that Maslow's Hierarchy of Needs is a theoretical framework and doesn't imply a strict, linear progression. </a:t>
            </a:r>
          </a:p>
          <a:p>
            <a:endParaRPr lang="en-IE" dirty="0"/>
          </a:p>
          <a:p>
            <a:r>
              <a:rPr lang="en-IE" dirty="0"/>
              <a:t>In reality, individuals may experience multiple needs at the same time and might move up and down the hierarchy based on their circumstances and life experiences.</a:t>
            </a:r>
          </a:p>
        </p:txBody>
      </p:sp>
      <p:pic>
        <p:nvPicPr>
          <p:cNvPr id="3" name="Picture 2">
            <a:extLst>
              <a:ext uri="{FF2B5EF4-FFF2-40B4-BE49-F238E27FC236}">
                <a16:creationId xmlns:a16="http://schemas.microsoft.com/office/drawing/2014/main" id="{84B1812D-DA96-43B8-8DE9-E5A9ECAD1F5B}"/>
              </a:ext>
            </a:extLst>
          </p:cNvPr>
          <p:cNvPicPr>
            <a:picLocks noChangeAspect="1"/>
          </p:cNvPicPr>
          <p:nvPr/>
        </p:nvPicPr>
        <p:blipFill>
          <a:blip r:embed="rId2"/>
          <a:stretch>
            <a:fillRect/>
          </a:stretch>
        </p:blipFill>
        <p:spPr>
          <a:xfrm>
            <a:off x="7492398" y="1093054"/>
            <a:ext cx="3586934" cy="2116406"/>
          </a:xfrm>
          <a:prstGeom prst="rect">
            <a:avLst/>
          </a:prstGeom>
        </p:spPr>
      </p:pic>
      <p:sp>
        <p:nvSpPr>
          <p:cNvPr id="5" name="Rectangle 4">
            <a:extLst>
              <a:ext uri="{FF2B5EF4-FFF2-40B4-BE49-F238E27FC236}">
                <a16:creationId xmlns:a16="http://schemas.microsoft.com/office/drawing/2014/main" id="{0998C11D-FB8D-4C24-9760-259AF01329C1}"/>
              </a:ext>
            </a:extLst>
          </p:cNvPr>
          <p:cNvSpPr/>
          <p:nvPr/>
        </p:nvSpPr>
        <p:spPr>
          <a:xfrm>
            <a:off x="8300888" y="3209460"/>
            <a:ext cx="2536711" cy="246221"/>
          </a:xfrm>
          <a:prstGeom prst="rect">
            <a:avLst/>
          </a:prstGeom>
        </p:spPr>
        <p:txBody>
          <a:bodyPr wrap="square">
            <a:spAutoFit/>
          </a:bodyPr>
          <a:lstStyle/>
          <a:p>
            <a:r>
              <a:rPr lang="en-IE" sz="1000" dirty="0"/>
              <a:t>Image Source: Simply Psychology</a:t>
            </a:r>
          </a:p>
        </p:txBody>
      </p:sp>
    </p:spTree>
    <p:extLst>
      <p:ext uri="{BB962C8B-B14F-4D97-AF65-F5344CB8AC3E}">
        <p14:creationId xmlns:p14="http://schemas.microsoft.com/office/powerpoint/2010/main" val="399924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RESGUID" val="ed366c49-10ca-4158-891d-bdeb4444b135"/>
</p:tagLst>
</file>

<file path=ppt/theme/theme1.xml><?xml version="1.0" encoding="utf-8"?>
<a:theme xmlns:a="http://schemas.openxmlformats.org/drawingml/2006/main" name="Office Theme">
  <a:themeElements>
    <a:clrScheme name="TUS">
      <a:dk1>
        <a:srgbClr val="000000"/>
      </a:dk1>
      <a:lt1>
        <a:srgbClr val="FFFFFF"/>
      </a:lt1>
      <a:dk2>
        <a:srgbClr val="A39361"/>
      </a:dk2>
      <a:lt2>
        <a:srgbClr val="E7E6E6"/>
      </a:lt2>
      <a:accent1>
        <a:srgbClr val="AFD2F0"/>
      </a:accent1>
      <a:accent2>
        <a:srgbClr val="F0BEE6"/>
      </a:accent2>
      <a:accent3>
        <a:srgbClr val="E1EB73"/>
      </a:accent3>
      <a:accent4>
        <a:srgbClr val="80E0A7"/>
      </a:accent4>
      <a:accent5>
        <a:srgbClr val="00594C"/>
      </a:accent5>
      <a:accent6>
        <a:srgbClr val="AF272F"/>
      </a:accent6>
      <a:hlink>
        <a:srgbClr val="702F8A"/>
      </a:hlink>
      <a:folHlink>
        <a:srgbClr val="232C9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C585E5CC6079E43A594A5332D96F83C" ma:contentTypeVersion="14" ma:contentTypeDescription="Create a new document." ma:contentTypeScope="" ma:versionID="cee2746890b905484effb11e489183b3">
  <xsd:schema xmlns:xsd="http://www.w3.org/2001/XMLSchema" xmlns:xs="http://www.w3.org/2001/XMLSchema" xmlns:p="http://schemas.microsoft.com/office/2006/metadata/properties" xmlns:ns3="0b04370e-974d-482f-80ef-e995e87946d6" xmlns:ns4="bbf20543-8852-4943-91f0-76169d11be4a" targetNamespace="http://schemas.microsoft.com/office/2006/metadata/properties" ma:root="true" ma:fieldsID="c59c52919b58aede51ca7d3eb1f76914" ns3:_="" ns4:_="">
    <xsd:import namespace="0b04370e-974d-482f-80ef-e995e87946d6"/>
    <xsd:import namespace="bbf20543-8852-4943-91f0-76169d11be4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04370e-974d-482f-80ef-e995e87946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bf20543-8852-4943-91f0-76169d11be4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AFE4BDA-3CC1-4739-A570-5E406702CDBC}">
  <ds:schemaRefs>
    <ds:schemaRef ds:uri="http://schemas.microsoft.com/sharepoint/v3/contenttype/forms"/>
  </ds:schemaRefs>
</ds:datastoreItem>
</file>

<file path=customXml/itemProps2.xml><?xml version="1.0" encoding="utf-8"?>
<ds:datastoreItem xmlns:ds="http://schemas.openxmlformats.org/officeDocument/2006/customXml" ds:itemID="{01A05F5E-4E40-4807-88CD-C2EF87DA03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b04370e-974d-482f-80ef-e995e87946d6"/>
    <ds:schemaRef ds:uri="bbf20543-8852-4943-91f0-76169d11be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CF3F6C-7C34-4740-9E1D-A9525CA79AE4}">
  <ds:schemaRefs>
    <ds:schemaRef ds:uri="http://purl.org/dc/terms/"/>
    <ds:schemaRef ds:uri="0b04370e-974d-482f-80ef-e995e87946d6"/>
    <ds:schemaRef ds:uri="http://schemas.microsoft.com/office/2006/documentManagement/types"/>
    <ds:schemaRef ds:uri="http://purl.org/dc/dcmitype/"/>
    <ds:schemaRef ds:uri="http://schemas.openxmlformats.org/package/2006/metadata/core-properties"/>
    <ds:schemaRef ds:uri="http://schemas.microsoft.com/office/infopath/2007/PartnerControls"/>
    <ds:schemaRef ds:uri="http://schemas.microsoft.com/office/2006/metadata/properties"/>
    <ds:schemaRef ds:uri="bbf20543-8852-4943-91f0-76169d11be4a"/>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5114</TotalTime>
  <Words>5390</Words>
  <Application>Microsoft Office PowerPoint</Application>
  <PresentationFormat>Widescreen</PresentationFormat>
  <Paragraphs>416</Paragraphs>
  <Slides>47</Slides>
  <Notes>10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47</vt:i4>
      </vt:variant>
    </vt:vector>
  </HeadingPairs>
  <TitlesOfParts>
    <vt:vector size="54" baseType="lpstr">
      <vt:lpstr>Arial</vt:lpstr>
      <vt:lpstr>Arial Black</vt:lpstr>
      <vt:lpstr>Calibri</vt:lpstr>
      <vt:lpstr>Calibri Light</vt:lpstr>
      <vt:lpstr>Söhne</vt:lpstr>
      <vt:lpstr>Office Theme</vt:lpstr>
      <vt:lpstr>Custom Design</vt:lpstr>
      <vt:lpstr>PowerPoint Presentation</vt:lpstr>
      <vt:lpstr>PowerPoint Presentation</vt:lpstr>
      <vt:lpstr>Learning Objective</vt:lpstr>
      <vt:lpstr>Organizational Motivation</vt:lpstr>
      <vt:lpstr>Organizational Motivation</vt:lpstr>
      <vt:lpstr>Organizational Motivation</vt:lpstr>
      <vt:lpstr>Maslow's Hierarchy of Needs</vt:lpstr>
      <vt:lpstr>Maslow's Hierarchy of Needs</vt:lpstr>
      <vt:lpstr>Maslow's Hierarchy of Needs</vt:lpstr>
      <vt:lpstr>Herzberg's Two-Factor Theory (Motivation-Hygiene Theory)</vt:lpstr>
      <vt:lpstr>Herzberg's Two-Factor Theory (Motivation-Hygiene Theory)</vt:lpstr>
      <vt:lpstr>Herzberg's Two-Factor Theory (Motivation-Hygiene Theory)</vt:lpstr>
      <vt:lpstr>Herzberg's Two-Factor Theory (Motivation-Hygiene Theory)</vt:lpstr>
      <vt:lpstr>Expectancy Theory</vt:lpstr>
      <vt:lpstr>Expectancy Theory</vt:lpstr>
      <vt:lpstr>Expectancy Theory</vt:lpstr>
      <vt:lpstr>Equity Theory</vt:lpstr>
      <vt:lpstr>Equity Theory</vt:lpstr>
      <vt:lpstr>Equity Theory</vt:lpstr>
      <vt:lpstr>Goal-Setting Theory</vt:lpstr>
      <vt:lpstr>Goal-Setting Theory</vt:lpstr>
      <vt:lpstr>Goal-Setting Theory</vt:lpstr>
      <vt:lpstr>Goal-Setting Theory</vt:lpstr>
      <vt:lpstr>Reinforcement Theory</vt:lpstr>
      <vt:lpstr>Reinforcement Theory</vt:lpstr>
      <vt:lpstr>Reinforcement Theory</vt:lpstr>
      <vt:lpstr>Reinforcement Theory</vt:lpstr>
      <vt:lpstr>Cognitive Evaluation Theory</vt:lpstr>
      <vt:lpstr>Cognitive Evaluation Theory</vt:lpstr>
      <vt:lpstr>Cognitive Evaluation Theory</vt:lpstr>
      <vt:lpstr>Job Characteristics Model</vt:lpstr>
      <vt:lpstr>Job Characteristics Model</vt:lpstr>
      <vt:lpstr>Job Characteristics Model</vt:lpstr>
      <vt:lpstr>Job Characteristics Model</vt:lpstr>
      <vt:lpstr>Job Characteristics Model</vt:lpstr>
      <vt:lpstr>Fayol and Mintzberg</vt:lpstr>
      <vt:lpstr>Fayol and Mintzberg</vt:lpstr>
      <vt:lpstr>Fayol and Mintzberg</vt:lpstr>
      <vt:lpstr>Fayol and Mintzberg</vt:lpstr>
      <vt:lpstr>Fayol and Mintzberg</vt:lpstr>
      <vt:lpstr>Fayol and Mintzberg</vt:lpstr>
      <vt:lpstr>Fayol and Mintzberg</vt:lpstr>
      <vt:lpstr>Fayol and Mintzberg</vt:lpstr>
      <vt:lpstr>Fayol and Mintzberg</vt:lpstr>
      <vt:lpstr>Fayol’s Principles in Practice</vt:lpstr>
      <vt:lpstr>Mintzberg's Managerial Roles in Practice</vt:lpstr>
      <vt:lpstr>Learning Objectives Completed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LUCIA MULLEROVA</dc:creator>
  <cp:lastModifiedBy>Sharon Gurry</cp:lastModifiedBy>
  <cp:revision>266</cp:revision>
  <dcterms:created xsi:type="dcterms:W3CDTF">2021-09-21T09:22:04Z</dcterms:created>
  <dcterms:modified xsi:type="dcterms:W3CDTF">2023-10-03T11:44:13Z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0x0101006C585E5CC6079E43A594A5332D96F83C</vt:lpwstr>
  </property>
</Properties>
</file>